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handoutMasterIdLst>
    <p:handoutMasterId r:id="rId9"/>
  </p:handoutMasterIdLst>
  <p:sldIdLst>
    <p:sldId id="258" r:id="rId2"/>
    <p:sldId id="275" r:id="rId3"/>
    <p:sldId id="289" r:id="rId4"/>
    <p:sldId id="290" r:id="rId5"/>
    <p:sldId id="291" r:id="rId6"/>
    <p:sldId id="288" r:id="rId7"/>
  </p:sldIdLst>
  <p:sldSz cx="12192000"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5294" autoAdjust="0"/>
  </p:normalViewPr>
  <p:slideViewPr>
    <p:cSldViewPr snapToGrid="0">
      <p:cViewPr varScale="1">
        <p:scale>
          <a:sx n="73" d="100"/>
          <a:sy n="73" d="100"/>
        </p:scale>
        <p:origin x="618" y="54"/>
      </p:cViewPr>
      <p:guideLst>
        <p:guide orient="horz" pos="2160"/>
        <p:guide pos="3840"/>
      </p:guideLst>
    </p:cSldViewPr>
  </p:slideViewPr>
  <p:notesTextViewPr>
    <p:cViewPr>
      <p:scale>
        <a:sx n="3" d="2"/>
        <a:sy n="3" d="2"/>
      </p:scale>
      <p:origin x="0" y="0"/>
    </p:cViewPr>
  </p:notesTextViewPr>
  <p:notesViewPr>
    <p:cSldViewPr snapToGrid="0">
      <p:cViewPr varScale="1">
        <p:scale>
          <a:sx n="69" d="100"/>
          <a:sy n="69" d="100"/>
        </p:scale>
        <p:origin x="236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latin typeface="Tahoma" panose="020B0604030504040204" pitchFamily="34" charset="0"/>
              <a:ea typeface="Tahoma" panose="020B0604030504040204" pitchFamily="34" charset="0"/>
            </a:endParaRPr>
          </a:p>
        </p:txBody>
      </p:sp>
      <p:sp>
        <p:nvSpPr>
          <p:cNvPr id="3" name="عنصر نائب للتاريخ 2"/>
          <p:cNvSpPr>
            <a:spLocks noGrp="1"/>
          </p:cNvSpPr>
          <p:nvPr>
            <p:ph type="dt" sz="quarter" idx="1"/>
          </p:nvPr>
        </p:nvSpPr>
        <p:spPr>
          <a:xfrm>
            <a:off x="0" y="0"/>
            <a:ext cx="2971800" cy="458788"/>
          </a:xfrm>
          <a:prstGeom prst="rect">
            <a:avLst/>
          </a:prstGeom>
        </p:spPr>
        <p:txBody>
          <a:bodyPr vert="horz" lIns="91440" tIns="45720" rIns="91440" bIns="45720" rtlCol="1"/>
          <a:lstStyle>
            <a:lvl1pPr algn="r" rtl="1">
              <a:defRPr sz="1200"/>
            </a:lvl1pPr>
          </a:lstStyle>
          <a:p>
            <a:pPr algn="l" rtl="1"/>
            <a:fld id="{16C0D6B5-9CC2-441A-949F-B1A6CF089B01}" type="datetime1">
              <a:rPr lang="ar-SA" smtClean="0">
                <a:latin typeface="Tahoma" panose="020B0604030504040204" pitchFamily="34" charset="0"/>
                <a:ea typeface="Tahoma" panose="020B0604030504040204" pitchFamily="34" charset="0"/>
              </a:rPr>
              <a:pPr algn="l" rtl="1"/>
              <a:t>28/10/1442</a:t>
            </a:fld>
            <a:endParaRPr lang="ar-SA" dirty="0">
              <a:latin typeface="Tahoma" panose="020B0604030504040204" pitchFamily="34" charset="0"/>
              <a:ea typeface="Tahoma" panose="020B0604030504040204" pitchFamily="34" charset="0"/>
            </a:endParaRPr>
          </a:p>
        </p:txBody>
      </p:sp>
      <p:sp>
        <p:nvSpPr>
          <p:cNvPr id="4" name="عنصر نائب للتذييل 3"/>
          <p:cNvSpPr>
            <a:spLocks noGrp="1"/>
          </p:cNvSpPr>
          <p:nvPr>
            <p:ph type="ftr" sz="quarter" idx="2"/>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latin typeface="Tahoma" panose="020B0604030504040204" pitchFamily="34" charset="0"/>
              <a:ea typeface="Tahoma" panose="020B0604030504040204" pitchFamily="34" charset="0"/>
            </a:endParaRPr>
          </a:p>
        </p:txBody>
      </p:sp>
      <p:sp>
        <p:nvSpPr>
          <p:cNvPr id="5" name="عنصر نائب لرقم الشريحة 4"/>
          <p:cNvSpPr>
            <a:spLocks noGrp="1"/>
          </p:cNvSpPr>
          <p:nvPr>
            <p:ph type="sldNum" sz="quarter" idx="3"/>
          </p:nvPr>
        </p:nvSpPr>
        <p:spPr>
          <a:xfrm>
            <a:off x="0" y="8685213"/>
            <a:ext cx="2971800" cy="458787"/>
          </a:xfrm>
          <a:prstGeom prst="rect">
            <a:avLst/>
          </a:prstGeom>
        </p:spPr>
        <p:txBody>
          <a:bodyPr vert="horz" lIns="91440" tIns="45720" rIns="91440" bIns="45720" rtlCol="1" anchor="b"/>
          <a:lstStyle>
            <a:lvl1pPr algn="r" rtl="1">
              <a:defRPr sz="1200"/>
            </a:lvl1pPr>
          </a:lstStyle>
          <a:p>
            <a:pPr algn="l" rtl="1"/>
            <a:fld id="{B828588A-5C4E-401A-AECC-B6F63A9DE965}" type="slidenum">
              <a:rPr lang="ar-SA">
                <a:latin typeface="Tahoma" panose="020B0604030504040204" pitchFamily="34" charset="0"/>
                <a:ea typeface="Tahoma" panose="020B0604030504040204" pitchFamily="34" charset="0"/>
              </a:rPr>
              <a:pPr algn="l" rtl="1"/>
              <a:t>‹#›</a:t>
            </a:fld>
            <a:endParaRPr lang="ar-SA" dirty="0">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mn-cs"/>
              </a:defRPr>
            </a:lvl1pPr>
          </a:lstStyle>
          <a:p>
            <a:endParaRPr lang="ar-SA" dirty="0"/>
          </a:p>
        </p:txBody>
      </p:sp>
      <p:sp>
        <p:nvSpPr>
          <p:cNvPr id="3" name="عنصر نائب للتاريخ 2"/>
          <p:cNvSpPr>
            <a:spLocks noGrp="1"/>
          </p:cNvSpPr>
          <p:nvPr>
            <p:ph type="dt" idx="1"/>
          </p:nvPr>
        </p:nvSpPr>
        <p:spPr>
          <a:xfrm>
            <a:off x="0" y="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mn-cs"/>
              </a:defRPr>
            </a:lvl1pPr>
          </a:lstStyle>
          <a:p>
            <a:fld id="{4578A187-A33E-4700-8425-20C7664C9B22}" type="datetime1">
              <a:rPr lang="ar-SA" smtClean="0"/>
              <a:pPr/>
              <a:t>28/10/1442</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noProof="0" dirty="0"/>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لتذييل 5"/>
          <p:cNvSpPr>
            <a:spLocks noGrp="1"/>
          </p:cNvSpPr>
          <p:nvPr>
            <p:ph type="ftr" sz="quarter" idx="4"/>
          </p:nvPr>
        </p:nvSpPr>
        <p:spPr>
          <a:xfrm>
            <a:off x="3884400"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mn-cs"/>
              </a:defRPr>
            </a:lvl1pPr>
          </a:lstStyle>
          <a:p>
            <a:endParaRPr lang="ar-SA" dirty="0"/>
          </a:p>
        </p:txBody>
      </p:sp>
      <p:sp>
        <p:nvSpPr>
          <p:cNvPr id="7" name="عنصر نائب لرقم الشريحة 6"/>
          <p:cNvSpPr>
            <a:spLocks noGrp="1"/>
          </p:cNvSpPr>
          <p:nvPr>
            <p:ph type="sldNum" sz="quarter" idx="5"/>
          </p:nvPr>
        </p:nvSpPr>
        <p:spPr>
          <a:xfrm>
            <a:off x="0" y="8685213"/>
            <a:ext cx="2971800" cy="458787"/>
          </a:xfrm>
          <a:prstGeom prst="rect">
            <a:avLst/>
          </a:prstGeom>
        </p:spPr>
        <p:txBody>
          <a:bodyPr vert="horz" lIns="91440" tIns="45720" rIns="91440" bIns="45720" rtlCol="1" anchor="b"/>
          <a:lstStyle>
            <a:lvl1pPr algn="l" rtl="1">
              <a:defRPr sz="1200">
                <a:latin typeface="Tahoma" panose="020B0604030504040204" pitchFamily="34" charset="0"/>
                <a:ea typeface="Tahoma" panose="020B0604030504040204" pitchFamily="34" charset="0"/>
                <a:cs typeface="+mn-cs"/>
              </a:defRPr>
            </a:lvl1pPr>
          </a:lstStyle>
          <a:p>
            <a:fld id="{77542409-6A04-4DC6-AC3A-D3758287A8F2}" type="slidenum">
              <a:rPr lang="ar-SA" smtClean="0"/>
              <a:pPr/>
              <a:t>‹#›</a:t>
            </a:fld>
            <a:endParaRPr lang="ar-SA" dirty="0"/>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dirty="0"/>
          </a:p>
        </p:txBody>
      </p:sp>
      <p:sp>
        <p:nvSpPr>
          <p:cNvPr id="4" name="عنصر نائب لرقم الشريحة 3"/>
          <p:cNvSpPr>
            <a:spLocks noGrp="1"/>
          </p:cNvSpPr>
          <p:nvPr>
            <p:ph type="sldNum" sz="quarter" idx="10"/>
          </p:nvPr>
        </p:nvSpPr>
        <p:spPr/>
        <p:txBody>
          <a:bodyPr rtlCol="1"/>
          <a:lstStyle/>
          <a:p>
            <a:pPr rtl="1"/>
            <a:fld id="{77542409-6A04-4DC6-AC3A-D3758287A8F2}" type="slidenum">
              <a:rPr lang="ar-SA" smtClean="0"/>
              <a:t>1</a:t>
            </a:fld>
            <a:endParaRPr lang="ar-SA" dirty="0"/>
          </a:p>
        </p:txBody>
      </p:sp>
    </p:spTree>
    <p:extLst>
      <p:ext uri="{BB962C8B-B14F-4D97-AF65-F5344CB8AC3E}">
        <p14:creationId xmlns:p14="http://schemas.microsoft.com/office/powerpoint/2010/main" val="330082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2</a:t>
            </a:fld>
            <a:endParaRPr lang="ar-SA" dirty="0"/>
          </a:p>
        </p:txBody>
      </p:sp>
    </p:spTree>
    <p:extLst>
      <p:ext uri="{BB962C8B-B14F-4D97-AF65-F5344CB8AC3E}">
        <p14:creationId xmlns:p14="http://schemas.microsoft.com/office/powerpoint/2010/main" val="3568605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3</a:t>
            </a:fld>
            <a:endParaRPr lang="ar-SA" dirty="0"/>
          </a:p>
        </p:txBody>
      </p:sp>
    </p:spTree>
    <p:extLst>
      <p:ext uri="{BB962C8B-B14F-4D97-AF65-F5344CB8AC3E}">
        <p14:creationId xmlns:p14="http://schemas.microsoft.com/office/powerpoint/2010/main" val="364852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4</a:t>
            </a:fld>
            <a:endParaRPr lang="ar-SA" dirty="0"/>
          </a:p>
        </p:txBody>
      </p:sp>
    </p:spTree>
    <p:extLst>
      <p:ext uri="{BB962C8B-B14F-4D97-AF65-F5344CB8AC3E}">
        <p14:creationId xmlns:p14="http://schemas.microsoft.com/office/powerpoint/2010/main" val="1268007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77542409-6A04-4DC6-AC3A-D3758287A8F2}" type="slidenum">
              <a:rPr lang="ar-SA" smtClean="0"/>
              <a:t>5</a:t>
            </a:fld>
            <a:endParaRPr lang="ar-SA" dirty="0"/>
          </a:p>
        </p:txBody>
      </p:sp>
    </p:spTree>
    <p:extLst>
      <p:ext uri="{BB962C8B-B14F-4D97-AF65-F5344CB8AC3E}">
        <p14:creationId xmlns:p14="http://schemas.microsoft.com/office/powerpoint/2010/main" val="3073540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العنوان">
    <p:spTree>
      <p:nvGrpSpPr>
        <p:cNvPr id="1" name=""/>
        <p:cNvGrpSpPr/>
        <p:nvPr/>
      </p:nvGrpSpPr>
      <p:grpSpPr>
        <a:xfrm>
          <a:off x="0" y="0"/>
          <a:ext cx="0" cy="0"/>
          <a:chOff x="0" y="0"/>
          <a:chExt cx="0" cy="0"/>
        </a:xfrm>
      </p:grpSpPr>
      <p:sp>
        <p:nvSpPr>
          <p:cNvPr id="9" name="المستطيل 8"/>
          <p:cNvSpPr/>
          <p:nvPr/>
        </p:nvSpPr>
        <p:spPr>
          <a:xfrm flipH="1">
            <a:off x="55626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cs typeface="+mj-cs"/>
            </a:endParaRPr>
          </a:p>
        </p:txBody>
      </p:sp>
      <p:sp>
        <p:nvSpPr>
          <p:cNvPr id="2" name="العنوان 1"/>
          <p:cNvSpPr>
            <a:spLocks noGrp="1"/>
          </p:cNvSpPr>
          <p:nvPr>
            <p:ph type="ctrTitle"/>
          </p:nvPr>
        </p:nvSpPr>
        <p:spPr>
          <a:xfrm flipH="1">
            <a:off x="5593903" y="3019706"/>
            <a:ext cx="4846320" cy="2387600"/>
          </a:xfrm>
        </p:spPr>
        <p:txBody>
          <a:bodyPr rtlCol="1" anchor="b">
            <a:normAutofit/>
          </a:bodyPr>
          <a:lstStyle>
            <a:lvl1pPr algn="r" rtl="1">
              <a:lnSpc>
                <a:spcPct val="90000"/>
              </a:lnSpc>
              <a:defRPr sz="4800">
                <a:solidFill>
                  <a:schemeClr val="bg1"/>
                </a:solidFill>
                <a:cs typeface="+mj-cs"/>
              </a:defRPr>
            </a:lvl1pPr>
          </a:lstStyle>
          <a:p>
            <a:pPr rtl="1"/>
            <a:r>
              <a:rPr lang="ar-SA" noProof="0"/>
              <a:t>انقر لتحرير نمط عنوان الشكل الرئيسي</a:t>
            </a:r>
            <a:endParaRPr lang="ar-SA" noProof="0" dirty="0"/>
          </a:p>
        </p:txBody>
      </p:sp>
      <p:sp>
        <p:nvSpPr>
          <p:cNvPr id="3" name="العنوان الفرعي 2"/>
          <p:cNvSpPr>
            <a:spLocks noGrp="1"/>
          </p:cNvSpPr>
          <p:nvPr>
            <p:ph type="subTitle" idx="1"/>
          </p:nvPr>
        </p:nvSpPr>
        <p:spPr>
          <a:xfrm flipH="1">
            <a:off x="5593903" y="5381894"/>
            <a:ext cx="4846320" cy="448056"/>
          </a:xfrm>
        </p:spPr>
        <p:txBody>
          <a:bodyPr rtlCol="1">
            <a:normAutofit/>
          </a:bodyPr>
          <a:lstStyle>
            <a:lvl1pPr marL="0" indent="0" algn="r" rtl="1">
              <a:spcBef>
                <a:spcPts val="0"/>
              </a:spcBef>
              <a:buNone/>
              <a:defRPr sz="1800">
                <a:solidFill>
                  <a:schemeClr val="bg1"/>
                </a:solidFill>
                <a:cs typeface="+mn-cs"/>
              </a:defRPr>
            </a:lvl1pPr>
            <a:lvl2pPr marL="457200" indent="0" algn="ctr" rtl="1">
              <a:buNone/>
              <a:defRPr sz="2000"/>
            </a:lvl2pPr>
            <a:lvl3pPr marL="914400" indent="0" algn="ctr" rtl="1">
              <a:buNone/>
              <a:defRPr sz="1800"/>
            </a:lvl3pPr>
            <a:lvl4pPr marL="1371600" indent="0" algn="ctr" rtl="1">
              <a:buNone/>
              <a:defRPr sz="1600"/>
            </a:lvl4pPr>
            <a:lvl5pPr marL="1828800" indent="0" algn="ctr" rtl="1">
              <a:buNone/>
              <a:defRPr sz="1600"/>
            </a:lvl5pPr>
            <a:lvl6pPr marL="2286000" indent="0" algn="ctr" rtl="1">
              <a:buNone/>
              <a:defRPr sz="1600"/>
            </a:lvl6pPr>
            <a:lvl7pPr marL="2743200" indent="0" algn="ctr" rtl="1">
              <a:buNone/>
              <a:defRPr sz="1600"/>
            </a:lvl7pPr>
            <a:lvl8pPr marL="3200400" indent="0" algn="ctr" rtl="1">
              <a:buNone/>
              <a:defRPr sz="1600"/>
            </a:lvl8pPr>
            <a:lvl9pPr marL="3657600" indent="0" algn="ctr" rtl="1">
              <a:buNone/>
              <a:defRPr sz="1600"/>
            </a:lvl9pPr>
          </a:lstStyle>
          <a:p>
            <a:pPr rtl="1"/>
            <a:r>
              <a:rPr lang="ar-SA" noProof="0"/>
              <a:t>انقر لتحرير نمط العنوان الفرعي للشكل الرئيسي</a:t>
            </a:r>
            <a:endParaRPr lang="ar-SA" noProof="0" dirty="0"/>
          </a:p>
        </p:txBody>
      </p:sp>
      <p:pic>
        <p:nvPicPr>
          <p:cNvPr id="8" name="صورة 7" descr="سحب بيضاء في سماء زرقاء"/>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flipH="1">
            <a:off x="10701528" y="2057400"/>
            <a:ext cx="1490472" cy="3886200"/>
          </a:xfrm>
          <a:prstGeom prst="rect">
            <a:avLst/>
          </a:prstGeom>
        </p:spPr>
      </p:pic>
      <p:pic>
        <p:nvPicPr>
          <p:cNvPr id="10" name="الصورة 9" descr="صورة مقربة لبتيلة نبات"/>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3392105" y="2057400"/>
            <a:ext cx="2060767" cy="3886200"/>
          </a:xfrm>
          <a:prstGeom prst="rect">
            <a:avLst/>
          </a:prstGeom>
        </p:spPr>
      </p:pic>
      <p:pic>
        <p:nvPicPr>
          <p:cNvPr id="11" name="صورة 10" descr="أمواج"/>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flipH="1">
            <a:off x="-319"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العنوان والنص العمودي">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العنصر النائب لنص عمودي 2"/>
          <p:cNvSpPr>
            <a:spLocks noGrp="1"/>
          </p:cNvSpPr>
          <p:nvPr>
            <p:ph type="body" orient="vert" idx="1"/>
          </p:nvPr>
        </p:nvSpPr>
        <p:spPr>
          <a:xfrm flipH="1" flipV="1">
            <a:off x="1410025" y="1566001"/>
            <a:ext cx="9371948" cy="4620682"/>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رقم الشريحة 5"/>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10"/>
          </p:nvPr>
        </p:nvSpPr>
        <p:spPr>
          <a:xfrm flipH="1">
            <a:off x="10737935" y="6629400"/>
            <a:ext cx="1000662" cy="228600"/>
          </a:xfrm>
        </p:spPr>
        <p:txBody>
          <a:bodyPr rtlCol="1"/>
          <a:lstStyle>
            <a:lvl1pPr algn="l" rtl="1">
              <a:defRPr/>
            </a:lvl1pPr>
          </a:lstStyle>
          <a:p>
            <a:fld id="{9A4D0602-BC04-447E-92FE-3D1FDF8EE198}" type="datetime1">
              <a:rPr lang="ar-SA" smtClean="0"/>
              <a:pPr/>
              <a:t>28/10/1442</a:t>
            </a:fld>
            <a:endParaRPr lang="ar-SA" dirty="0"/>
          </a:p>
        </p:txBody>
      </p:sp>
      <p:sp>
        <p:nvSpPr>
          <p:cNvPr id="5" name="عنصر نائب للتذييل 4"/>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العنوان العمودي والنص">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flipH="1" flipV="1">
            <a:off x="1409700" y="190500"/>
            <a:ext cx="2057400" cy="5986463"/>
          </a:xfrm>
        </p:spPr>
        <p:txBody>
          <a:bodyPr vert="eaVert" rtlCol="1"/>
          <a:lstStyle>
            <a:lvl1pPr algn="r" rtl="1">
              <a:defRPr/>
            </a:lvl1pPr>
          </a:lstStyle>
          <a:p>
            <a:pPr rtl="1"/>
            <a:r>
              <a:rPr lang="ar-SA" noProof="0"/>
              <a:t>انقر لتحرير نمط عنوان الشكل الرئيسي</a:t>
            </a:r>
            <a:endParaRPr lang="ar-SA" noProof="0" dirty="0"/>
          </a:p>
        </p:txBody>
      </p:sp>
      <p:sp>
        <p:nvSpPr>
          <p:cNvPr id="3" name="العنصر النائب لنص عمودي 2"/>
          <p:cNvSpPr>
            <a:spLocks noGrp="1"/>
          </p:cNvSpPr>
          <p:nvPr>
            <p:ph type="body" orient="vert" idx="1"/>
          </p:nvPr>
        </p:nvSpPr>
        <p:spPr>
          <a:xfrm flipH="1" flipV="1">
            <a:off x="3619500" y="190500"/>
            <a:ext cx="7734300" cy="5986463"/>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رقم الشريحة 5"/>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10"/>
          </p:nvPr>
        </p:nvSpPr>
        <p:spPr>
          <a:xfrm flipH="1">
            <a:off x="10737935" y="6629400"/>
            <a:ext cx="1000662" cy="228600"/>
          </a:xfrm>
        </p:spPr>
        <p:txBody>
          <a:bodyPr rtlCol="1"/>
          <a:lstStyle>
            <a:lvl1pPr algn="l" rtl="1">
              <a:defRPr/>
            </a:lvl1pPr>
          </a:lstStyle>
          <a:p>
            <a:fld id="{AEB9EE05-2EA9-4523-8AE9-AA2C82E891D8}" type="datetime1">
              <a:rPr lang="ar-SA" smtClean="0"/>
              <a:pPr/>
              <a:t>28/10/1442</a:t>
            </a:fld>
            <a:endParaRPr lang="ar-SA" dirty="0"/>
          </a:p>
        </p:txBody>
      </p:sp>
      <p:sp>
        <p:nvSpPr>
          <p:cNvPr id="5" name="عنصر نائب للتذييل 4"/>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idx="1"/>
          </p:nvPr>
        </p:nvSpPr>
        <p:spPr>
          <a:xfrm flipH="1">
            <a:off x="1410025" y="1566001"/>
            <a:ext cx="9371948" cy="4620682"/>
          </a:xfrm>
        </p:spPr>
        <p:txBody>
          <a:bodyPr rtlCol="1"/>
          <a:lstStyle>
            <a:lvl1pPr algn="r" rtl="1">
              <a:defRPr>
                <a:cs typeface="+mn-cs"/>
              </a:defRPr>
            </a:lvl1pPr>
            <a:lvl2pPr algn="r" rtl="1">
              <a:defRPr>
                <a:cs typeface="+mn-cs"/>
              </a:defRPr>
            </a:lvl2pPr>
            <a:lvl3pPr algn="r" rtl="1">
              <a:defRPr>
                <a:cs typeface="+mn-cs"/>
              </a:defRPr>
            </a:lvl3pPr>
            <a:lvl4pPr algn="r" rtl="1">
              <a:defRPr>
                <a:cs typeface="+mn-cs"/>
              </a:defRPr>
            </a:lvl4pPr>
            <a:lvl5pPr algn="r" rtl="1">
              <a:defRPr>
                <a:cs typeface="+mn-cs"/>
              </a:defRPr>
            </a:lvl5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6" name="عنصر نائب لرقم الشريحة 5"/>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10"/>
          </p:nvPr>
        </p:nvSpPr>
        <p:spPr>
          <a:xfrm flipH="1">
            <a:off x="10737935" y="6629400"/>
            <a:ext cx="1000662" cy="228600"/>
          </a:xfrm>
        </p:spPr>
        <p:txBody>
          <a:bodyPr rtlCol="1"/>
          <a:lstStyle>
            <a:lvl1pPr algn="l" rtl="1">
              <a:defRPr/>
            </a:lvl1pPr>
          </a:lstStyle>
          <a:p>
            <a:fld id="{A9FA4D94-090E-4B4C-B845-E8A951AD0F7A}" type="datetime1">
              <a:rPr lang="ar-SA" smtClean="0"/>
              <a:pPr/>
              <a:t>28/10/1442</a:t>
            </a:fld>
            <a:endParaRPr lang="ar-SA" dirty="0"/>
          </a:p>
        </p:txBody>
      </p:sp>
      <p:sp>
        <p:nvSpPr>
          <p:cNvPr id="5" name="عنصر نائب للتذييل 4"/>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المستطيل 7"/>
          <p:cNvSpPr/>
          <p:nvPr/>
        </p:nvSpPr>
        <p:spPr>
          <a:xfrm flipH="1">
            <a:off x="3392105"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latin typeface="Tahoma" panose="020B0604030504040204" pitchFamily="34" charset="0"/>
              <a:ea typeface="Tahoma" panose="020B0604030504040204" pitchFamily="34" charset="0"/>
              <a:cs typeface="Tahoma" panose="020B0604030504040204" pitchFamily="34" charset="0"/>
            </a:endParaRPr>
          </a:p>
        </p:txBody>
      </p:sp>
      <p:sp>
        <p:nvSpPr>
          <p:cNvPr id="2" name="العنوان 1"/>
          <p:cNvSpPr>
            <a:spLocks noGrp="1"/>
          </p:cNvSpPr>
          <p:nvPr>
            <p:ph type="title"/>
          </p:nvPr>
        </p:nvSpPr>
        <p:spPr>
          <a:xfrm flipH="1">
            <a:off x="3490783" y="2263913"/>
            <a:ext cx="6949440" cy="3143393"/>
          </a:xfrm>
        </p:spPr>
        <p:txBody>
          <a:bodyPr rtlCol="1" anchor="b"/>
          <a:lstStyle>
            <a:lvl1pPr algn="r" rtl="1">
              <a:defRPr sz="60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rtl="1"/>
            <a:r>
              <a:rPr lang="ar-SA" noProof="0"/>
              <a:t>انقر لتحرير نمط عنوان الشكل الرئيسي</a:t>
            </a:r>
            <a:endParaRPr lang="ar-SA" noProof="0" dirty="0"/>
          </a:p>
        </p:txBody>
      </p:sp>
      <p:sp>
        <p:nvSpPr>
          <p:cNvPr id="3" name="عنصر نائب للنص 2"/>
          <p:cNvSpPr>
            <a:spLocks noGrp="1"/>
          </p:cNvSpPr>
          <p:nvPr>
            <p:ph type="body" idx="1"/>
          </p:nvPr>
        </p:nvSpPr>
        <p:spPr>
          <a:xfrm flipH="1">
            <a:off x="3490783" y="5381893"/>
            <a:ext cx="6949440" cy="449523"/>
          </a:xfrm>
        </p:spPr>
        <p:txBody>
          <a:bodyPr rtlCol="1"/>
          <a:lstStyle>
            <a:lvl1pPr marL="0" indent="0" algn="r" rtl="1">
              <a:spcBef>
                <a:spcPts val="0"/>
              </a:spcBef>
              <a:buNone/>
              <a:defRPr sz="24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lgn="r" rtl="1">
              <a:buNone/>
              <a:defRPr sz="2000"/>
            </a:lvl2pPr>
            <a:lvl3pPr marL="914400" indent="0" algn="r" rtl="1">
              <a:buNone/>
              <a:defRPr sz="1800"/>
            </a:lvl3pPr>
            <a:lvl4pPr marL="1371600" indent="0" algn="r" rtl="1">
              <a:buNone/>
              <a:defRPr sz="1600"/>
            </a:lvl4pPr>
            <a:lvl5pPr marL="1828800" indent="0" algn="r" rtl="1">
              <a:buNone/>
              <a:defRPr sz="1600"/>
            </a:lvl5pPr>
            <a:lvl6pPr marL="2286000" indent="0" algn="r" rtl="1">
              <a:buNone/>
              <a:defRPr sz="1600"/>
            </a:lvl6pPr>
            <a:lvl7pPr marL="2743200" indent="0" algn="r" rtl="1">
              <a:buNone/>
              <a:defRPr sz="1600"/>
            </a:lvl7pPr>
            <a:lvl8pPr marL="3200400" indent="0" algn="r" rtl="1">
              <a:buNone/>
              <a:defRPr sz="1600"/>
            </a:lvl8pPr>
            <a:lvl9pPr marL="3657600" indent="0" algn="r" rtl="1">
              <a:buNone/>
              <a:defRPr sz="1600"/>
            </a:lvl9pPr>
          </a:lstStyle>
          <a:p>
            <a:pPr lvl="0" rtl="1"/>
            <a:r>
              <a:rPr lang="ar-SA" noProof="0"/>
              <a:t>انقر لتحرير أنماط نص الشكل الرئيسي</a:t>
            </a:r>
          </a:p>
        </p:txBody>
      </p:sp>
      <p:pic>
        <p:nvPicPr>
          <p:cNvPr id="11" name="صورة 10" descr="صورة مقربة لنباتات خضراء"/>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flipH="1">
            <a:off x="10701528" y="2059146"/>
            <a:ext cx="1490472" cy="3886200"/>
          </a:xfrm>
          <a:prstGeom prst="rect">
            <a:avLst/>
          </a:prstGeom>
        </p:spPr>
      </p:pic>
      <p:pic>
        <p:nvPicPr>
          <p:cNvPr id="9" name="صورة 8" descr="أمواج"/>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319"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sz="half" idx="1"/>
          </p:nvPr>
        </p:nvSpPr>
        <p:spPr>
          <a:xfrm flipH="1">
            <a:off x="6172201" y="1556281"/>
            <a:ext cx="4610099" cy="4620682"/>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4" name="عنصر نائب للمحتوى 3"/>
          <p:cNvSpPr>
            <a:spLocks noGrp="1"/>
          </p:cNvSpPr>
          <p:nvPr>
            <p:ph sz="half" idx="2"/>
          </p:nvPr>
        </p:nvSpPr>
        <p:spPr>
          <a:xfrm flipH="1">
            <a:off x="1410025" y="1556281"/>
            <a:ext cx="4609775" cy="4620682"/>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7" name="عنصر نائب لرقم الشريحة 6"/>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lvl1pPr algn="l" rtl="1">
              <a:defRPr/>
            </a:lvl1pPr>
          </a:lstStyle>
          <a:p>
            <a:fld id="{54031570-90D4-4DE3-998F-8DFCE87A1930}" type="datetime1">
              <a:rPr lang="ar-SA" smtClean="0"/>
              <a:pPr/>
              <a:t>28/10/1442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نص 2"/>
          <p:cNvSpPr>
            <a:spLocks noGrp="1"/>
          </p:cNvSpPr>
          <p:nvPr>
            <p:ph type="body" idx="1"/>
          </p:nvPr>
        </p:nvSpPr>
        <p:spPr>
          <a:xfrm flipH="1">
            <a:off x="6173725" y="1554480"/>
            <a:ext cx="4608576" cy="823912"/>
          </a:xfrm>
        </p:spPr>
        <p:txBody>
          <a:bodyPr rtlCol="1" anchor="b">
            <a:normAutofit/>
          </a:bodyPr>
          <a:lstStyle>
            <a:lvl1pPr marL="0" indent="0" algn="r" rtl="1">
              <a:spcBef>
                <a:spcPts val="0"/>
              </a:spcBef>
              <a:buNone/>
              <a:defRPr sz="2200" b="1"/>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نص الشكل الرئيسي</a:t>
            </a:r>
          </a:p>
        </p:txBody>
      </p:sp>
      <p:sp>
        <p:nvSpPr>
          <p:cNvPr id="4" name="عنصر نائب للمحتوى 3"/>
          <p:cNvSpPr>
            <a:spLocks noGrp="1"/>
          </p:cNvSpPr>
          <p:nvPr>
            <p:ph sz="half" idx="2"/>
          </p:nvPr>
        </p:nvSpPr>
        <p:spPr>
          <a:xfrm flipH="1">
            <a:off x="6173725" y="2434147"/>
            <a:ext cx="4608576" cy="3811271"/>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5" name="عنصر نائب للنص 4"/>
          <p:cNvSpPr>
            <a:spLocks noGrp="1"/>
          </p:cNvSpPr>
          <p:nvPr>
            <p:ph type="body" sz="quarter" idx="3"/>
          </p:nvPr>
        </p:nvSpPr>
        <p:spPr>
          <a:xfrm flipH="1">
            <a:off x="1409700" y="1554480"/>
            <a:ext cx="4610100" cy="823912"/>
          </a:xfrm>
        </p:spPr>
        <p:txBody>
          <a:bodyPr rtlCol="1" anchor="b">
            <a:normAutofit/>
          </a:bodyPr>
          <a:lstStyle>
            <a:lvl1pPr marL="0" indent="0" algn="r" rtl="1">
              <a:spcBef>
                <a:spcPts val="0"/>
              </a:spcBef>
              <a:buNone/>
              <a:defRPr sz="2200" b="1"/>
            </a:lvl1pPr>
            <a:lvl2pPr marL="457200" indent="0" algn="r" rtl="1">
              <a:buNone/>
              <a:defRPr sz="20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ar-SA" noProof="0"/>
              <a:t>انقر لتحرير أنماط نص الشكل الرئيسي</a:t>
            </a:r>
          </a:p>
        </p:txBody>
      </p:sp>
      <p:sp>
        <p:nvSpPr>
          <p:cNvPr id="6" name="عنصر نائب للمحتوى 5"/>
          <p:cNvSpPr>
            <a:spLocks noGrp="1"/>
          </p:cNvSpPr>
          <p:nvPr>
            <p:ph sz="quarter" idx="4"/>
          </p:nvPr>
        </p:nvSpPr>
        <p:spPr>
          <a:xfrm flipH="1">
            <a:off x="1409700" y="2434147"/>
            <a:ext cx="4610100" cy="3811271"/>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9" name="عنصر نائب لرقم الشريحة 8"/>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7" name="عنصر نائب للتاريخ 6"/>
          <p:cNvSpPr>
            <a:spLocks noGrp="1"/>
          </p:cNvSpPr>
          <p:nvPr>
            <p:ph type="dt" sz="half" idx="10"/>
          </p:nvPr>
        </p:nvSpPr>
        <p:spPr>
          <a:xfrm flipH="1">
            <a:off x="10737935" y="6629400"/>
            <a:ext cx="1000662" cy="228600"/>
          </a:xfrm>
        </p:spPr>
        <p:txBody>
          <a:bodyPr rtlCol="1"/>
          <a:lstStyle>
            <a:lvl1pPr algn="l" rtl="1">
              <a:defRPr/>
            </a:lvl1pPr>
          </a:lstStyle>
          <a:p>
            <a:fld id="{78C76721-C13C-4280-A2E5-DA4315E26F76}" type="datetime1">
              <a:rPr lang="ar-SA" smtClean="0"/>
              <a:pPr/>
              <a:t>28/10/1442</a:t>
            </a:fld>
            <a:endParaRPr lang="ar-SA" dirty="0"/>
          </a:p>
        </p:txBody>
      </p:sp>
      <p:sp>
        <p:nvSpPr>
          <p:cNvPr id="8" name="عنصر نائب للتذييل 7"/>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410025" y="276087"/>
            <a:ext cx="9371949" cy="1183566"/>
          </a:xfrm>
        </p:spPr>
        <p:txBody>
          <a:bodyPr rtlCol="1"/>
          <a:lstStyle>
            <a:lvl1pPr algn="r" rtl="1">
              <a:defRPr/>
            </a:lvl1pPr>
          </a:lstStyle>
          <a:p>
            <a:pPr rtl="1"/>
            <a:r>
              <a:rPr lang="ar-SA" noProof="0"/>
              <a:t>انقر لتحرير نمط عنوان الشكل الرئيسي</a:t>
            </a:r>
            <a:endParaRPr lang="ar-SA" noProof="0" dirty="0"/>
          </a:p>
        </p:txBody>
      </p:sp>
      <p:sp>
        <p:nvSpPr>
          <p:cNvPr id="5" name="عنصر نائب لرقم الشريحة 4"/>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3" name="عنصر نائب للتاريخ 2"/>
          <p:cNvSpPr>
            <a:spLocks noGrp="1"/>
          </p:cNvSpPr>
          <p:nvPr>
            <p:ph type="dt" sz="half" idx="10"/>
          </p:nvPr>
        </p:nvSpPr>
        <p:spPr>
          <a:xfrm flipH="1">
            <a:off x="10737935" y="6629400"/>
            <a:ext cx="1000662" cy="228600"/>
          </a:xfrm>
        </p:spPr>
        <p:txBody>
          <a:bodyPr rtlCol="1"/>
          <a:lstStyle>
            <a:lvl1pPr algn="l" rtl="1">
              <a:defRPr/>
            </a:lvl1pPr>
          </a:lstStyle>
          <a:p>
            <a:fld id="{AEE2EC7F-8518-49D4-B689-37389DCC92AF}" type="datetime1">
              <a:rPr lang="ar-SA" smtClean="0"/>
              <a:pPr/>
              <a:t>28/10/1442</a:t>
            </a:fld>
            <a:endParaRPr lang="ar-SA" dirty="0"/>
          </a:p>
        </p:txBody>
      </p:sp>
      <p:sp>
        <p:nvSpPr>
          <p:cNvPr id="4" name="عنصر نائب للتذييل 3"/>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فارغ">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2" name="عنصر نائب للتاريخ 1"/>
          <p:cNvSpPr>
            <a:spLocks noGrp="1"/>
          </p:cNvSpPr>
          <p:nvPr>
            <p:ph type="dt" sz="half" idx="10"/>
          </p:nvPr>
        </p:nvSpPr>
        <p:spPr>
          <a:xfrm flipH="1">
            <a:off x="10737935" y="6629400"/>
            <a:ext cx="1000662" cy="228600"/>
          </a:xfrm>
        </p:spPr>
        <p:txBody>
          <a:bodyPr rtlCol="1"/>
          <a:lstStyle>
            <a:lvl1pPr algn="l" rtl="1">
              <a:defRPr/>
            </a:lvl1pPr>
          </a:lstStyle>
          <a:p>
            <a:fld id="{E47064BA-D446-41C1-8175-0C129977A84D}" type="datetime1">
              <a:rPr lang="ar-SA" smtClean="0"/>
              <a:pPr/>
              <a:t>28/10/1442</a:t>
            </a:fld>
            <a:endParaRPr lang="ar-SA" dirty="0"/>
          </a:p>
        </p:txBody>
      </p:sp>
      <p:sp>
        <p:nvSpPr>
          <p:cNvPr id="3" name="عنصر نائب للتذييل 2"/>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ب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53944" y="919616"/>
            <a:ext cx="4155622" cy="2532888"/>
          </a:xfrm>
        </p:spPr>
        <p:txBody>
          <a:bodyPr rtlCol="1" anchor="b"/>
          <a:lstStyle>
            <a:lvl1pPr algn="r" rtl="1">
              <a:defRPr sz="3200"/>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idx="1"/>
          </p:nvPr>
        </p:nvSpPr>
        <p:spPr>
          <a:xfrm flipH="1">
            <a:off x="5565322" y="915923"/>
            <a:ext cx="5216979" cy="5065776"/>
          </a:xfrm>
        </p:spPr>
        <p:txBody>
          <a:bodyPr rtlCol="1"/>
          <a:lstStyle>
            <a:lvl1pPr algn="r" rtl="1">
              <a:defRPr sz="2200"/>
            </a:lvl1pPr>
            <a:lvl2pPr algn="r" rtl="1">
              <a:defRPr sz="1800"/>
            </a:lvl2pPr>
            <a:lvl3pPr algn="r" rtl="1">
              <a:defRPr sz="1600"/>
            </a:lvl3pPr>
            <a:lvl4pPr algn="r" rtl="1">
              <a:defRPr sz="1600"/>
            </a:lvl4pPr>
            <a:lvl5pPr algn="r" rtl="1">
              <a:defRPr sz="1600"/>
            </a:lvl5pPr>
            <a:lvl6pPr algn="r" rtl="1">
              <a:defRPr sz="1600"/>
            </a:lvl6pPr>
            <a:lvl7pPr algn="r" rtl="1">
              <a:defRPr sz="1600"/>
            </a:lvl7pPr>
            <a:lvl8pPr algn="r" rtl="1">
              <a:defRPr sz="1600"/>
            </a:lvl8pPr>
            <a:lvl9pPr algn="r" rtl="1">
              <a:defRPr sz="1600"/>
            </a:lvl9pPr>
          </a:lstStyle>
          <a:p>
            <a:pPr lvl="0" rtl="1"/>
            <a:r>
              <a:rPr lang="ar-SA" noProof="0"/>
              <a:t>انقر لتحرير أنماط نص الشكل الرئيسي</a:t>
            </a:r>
          </a:p>
          <a:p>
            <a:pPr lvl="1" rtl="1"/>
            <a:r>
              <a:rPr lang="ar-SA" noProof="0"/>
              <a:t>المستوى الثاني</a:t>
            </a:r>
          </a:p>
          <a:p>
            <a:pPr lvl="2" rtl="1"/>
            <a:r>
              <a:rPr lang="ar-SA" noProof="0"/>
              <a:t>المستوى الثالث</a:t>
            </a:r>
          </a:p>
          <a:p>
            <a:pPr lvl="3" rtl="1"/>
            <a:r>
              <a:rPr lang="ar-SA" noProof="0"/>
              <a:t>المستوى الرابع</a:t>
            </a:r>
          </a:p>
          <a:p>
            <a:pPr lvl="4" rtl="1"/>
            <a:r>
              <a:rPr lang="ar-SA" noProof="0"/>
              <a:t>المستوى الخامس</a:t>
            </a:r>
            <a:endParaRPr lang="ar-SA" noProof="0" dirty="0"/>
          </a:p>
        </p:txBody>
      </p:sp>
      <p:sp>
        <p:nvSpPr>
          <p:cNvPr id="4" name="عنصر نائب للنص 3"/>
          <p:cNvSpPr>
            <a:spLocks noGrp="1"/>
          </p:cNvSpPr>
          <p:nvPr>
            <p:ph type="body" sz="half" idx="2"/>
          </p:nvPr>
        </p:nvSpPr>
        <p:spPr>
          <a:xfrm flipH="1">
            <a:off x="1353944" y="3502152"/>
            <a:ext cx="4155622" cy="2479548"/>
          </a:xfrm>
        </p:spPr>
        <p:txBody>
          <a:bodyPr rtlCol="1">
            <a:normAutofit/>
          </a:bodyPr>
          <a:lstStyle>
            <a:lvl1pPr marL="0" indent="0" algn="r" rtl="1">
              <a:spcBef>
                <a:spcPts val="900"/>
              </a:spcBef>
              <a:buNone/>
              <a:defRPr sz="1800"/>
            </a:lvl1pPr>
            <a:lvl2pPr marL="457200" indent="0" algn="r" rtl="1">
              <a:buNone/>
              <a:defRPr sz="1400"/>
            </a:lvl2pPr>
            <a:lvl3pPr marL="914400" indent="0" algn="r" rtl="1">
              <a:buNone/>
              <a:defRPr sz="1200"/>
            </a:lvl3pPr>
            <a:lvl4pPr marL="1371600" indent="0" algn="r" rtl="1">
              <a:buNone/>
              <a:defRPr sz="1000"/>
            </a:lvl4pPr>
            <a:lvl5pPr marL="1828800" indent="0" algn="r" rtl="1">
              <a:buNone/>
              <a:defRPr sz="1000"/>
            </a:lvl5pPr>
            <a:lvl6pPr marL="2286000" indent="0" algn="r" rtl="1">
              <a:buNone/>
              <a:defRPr sz="1000"/>
            </a:lvl6pPr>
            <a:lvl7pPr marL="2743200" indent="0" algn="r" rtl="1">
              <a:buNone/>
              <a:defRPr sz="1000"/>
            </a:lvl7pPr>
            <a:lvl8pPr marL="3200400" indent="0" algn="r" rtl="1">
              <a:buNone/>
              <a:defRPr sz="1000"/>
            </a:lvl8pPr>
            <a:lvl9pPr marL="3657600" indent="0" algn="r" rtl="1">
              <a:buNone/>
              <a:defRPr sz="1000"/>
            </a:lvl9pPr>
          </a:lstStyle>
          <a:p>
            <a:pPr lvl="0" rtl="1"/>
            <a:r>
              <a:rPr lang="ar-SA" noProof="0"/>
              <a:t>انقر لتحرير أنماط نص الشكل الرئيسي</a:t>
            </a:r>
          </a:p>
        </p:txBody>
      </p:sp>
      <p:sp>
        <p:nvSpPr>
          <p:cNvPr id="7" name="عنصر نائب لرقم الشريحة 6"/>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lvl1pPr algn="l" rtl="1">
              <a:defRPr/>
            </a:lvl1pPr>
          </a:lstStyle>
          <a:p>
            <a:fld id="{B5BF609B-7528-4A59-BB73-2BFD375E7D97}" type="datetime1">
              <a:rPr lang="ar-SA" smtClean="0"/>
              <a:pPr/>
              <a:t>28/10/1442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353943" y="919616"/>
            <a:ext cx="4155622" cy="2532888"/>
          </a:xfrm>
        </p:spPr>
        <p:txBody>
          <a:bodyPr rtlCol="1" anchor="b"/>
          <a:lstStyle>
            <a:lvl1pPr algn="r" rtl="1">
              <a:defRPr sz="3200"/>
            </a:lvl1pPr>
          </a:lstStyle>
          <a:p>
            <a:pPr rtl="1"/>
            <a:r>
              <a:rPr lang="ar-SA" noProof="0"/>
              <a:t>انقر لتحرير نمط عنوان الشكل الرئيسي</a:t>
            </a:r>
            <a:endParaRPr lang="ar-SA" noProof="0" dirty="0"/>
          </a:p>
        </p:txBody>
      </p:sp>
      <p:sp>
        <p:nvSpPr>
          <p:cNvPr id="3" name="عنصر نائب للصورة 2" descr="عنصر نائب فارغ لإضافة صورة. انقر فوق العنصر النائب ثم حدد الصورة التي ترغب بإضافتها"/>
          <p:cNvSpPr>
            <a:spLocks noGrp="1"/>
          </p:cNvSpPr>
          <p:nvPr>
            <p:ph type="pic" idx="1"/>
          </p:nvPr>
        </p:nvSpPr>
        <p:spPr>
          <a:xfrm flipH="1">
            <a:off x="5565323" y="915923"/>
            <a:ext cx="6626677" cy="5065776"/>
          </a:xfrm>
        </p:spPr>
        <p:txBody>
          <a:bodyPr tIns="1371600" rtlCol="1">
            <a:normAutofit/>
          </a:bodyPr>
          <a:lstStyle>
            <a:lvl1pPr marL="0" indent="0" algn="ctr" rtl="1">
              <a:spcBef>
                <a:spcPts val="0"/>
              </a:spcBef>
              <a:buNone/>
              <a:defRPr sz="2200"/>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ar-SA" noProof="0"/>
              <a:t>انقر فوق الأيقونة لإضافة صورة</a:t>
            </a:r>
            <a:endParaRPr lang="ar-SA" noProof="0" dirty="0"/>
          </a:p>
        </p:txBody>
      </p:sp>
      <p:sp>
        <p:nvSpPr>
          <p:cNvPr id="4" name="عنصر نائب للنص 3"/>
          <p:cNvSpPr>
            <a:spLocks noGrp="1"/>
          </p:cNvSpPr>
          <p:nvPr>
            <p:ph type="body" sz="half" idx="2"/>
          </p:nvPr>
        </p:nvSpPr>
        <p:spPr>
          <a:xfrm flipH="1">
            <a:off x="1353943" y="3502152"/>
            <a:ext cx="4155622" cy="2479547"/>
          </a:xfrm>
        </p:spPr>
        <p:txBody>
          <a:bodyPr rtlCol="1">
            <a:normAutofit/>
          </a:bodyPr>
          <a:lstStyle>
            <a:lvl1pPr marL="0" indent="0" algn="r" rtl="1">
              <a:spcBef>
                <a:spcPts val="900"/>
              </a:spcBef>
              <a:buNone/>
              <a:defRPr sz="1800"/>
            </a:lvl1pPr>
            <a:lvl2pPr marL="457200" indent="0" algn="r" rtl="1">
              <a:buNone/>
              <a:defRPr sz="1400"/>
            </a:lvl2pPr>
            <a:lvl3pPr marL="914400" indent="0" algn="r" rtl="1">
              <a:buNone/>
              <a:defRPr sz="1200"/>
            </a:lvl3pPr>
            <a:lvl4pPr marL="1371600" indent="0" algn="r" rtl="1">
              <a:buNone/>
              <a:defRPr sz="1000"/>
            </a:lvl4pPr>
            <a:lvl5pPr marL="1828800" indent="0" algn="r" rtl="1">
              <a:buNone/>
              <a:defRPr sz="1000"/>
            </a:lvl5pPr>
            <a:lvl6pPr marL="2286000" indent="0" algn="r" rtl="1">
              <a:buNone/>
              <a:defRPr sz="1000"/>
            </a:lvl6pPr>
            <a:lvl7pPr marL="2743200" indent="0" algn="r" rtl="1">
              <a:buNone/>
              <a:defRPr sz="1000"/>
            </a:lvl7pPr>
            <a:lvl8pPr marL="3200400" indent="0" algn="r" rtl="1">
              <a:buNone/>
              <a:defRPr sz="1000"/>
            </a:lvl8pPr>
            <a:lvl9pPr marL="3657600" indent="0" algn="r" rtl="1">
              <a:buNone/>
              <a:defRPr sz="1000"/>
            </a:lvl9pPr>
          </a:lstStyle>
          <a:p>
            <a:pPr lvl="0" rtl="1"/>
            <a:r>
              <a:rPr lang="ar-SA" noProof="0"/>
              <a:t>انقر لتحرير أنماط نص الشكل الرئيسي</a:t>
            </a:r>
          </a:p>
        </p:txBody>
      </p:sp>
      <p:sp>
        <p:nvSpPr>
          <p:cNvPr id="7" name="عنصر نائب لرقم الشريحة 6"/>
          <p:cNvSpPr>
            <a:spLocks noGrp="1"/>
          </p:cNvSpPr>
          <p:nvPr>
            <p:ph type="sldNum" sz="quarter" idx="12"/>
          </p:nvPr>
        </p:nvSpPr>
        <p:spPr>
          <a:xfrm flipH="1">
            <a:off x="11775600" y="6629400"/>
            <a:ext cx="410402" cy="228600"/>
          </a:xfrm>
        </p:spPr>
        <p:txBody>
          <a:bodyPr rtlCol="1"/>
          <a:lstStyle>
            <a:lvl1pPr algn="l" rtl="1">
              <a:defRPr/>
            </a:lvl1pPr>
          </a:lstStyle>
          <a:p>
            <a:fld id="{9CD8D479-8942-46E8-A226-A4E01F7A105C}" type="slidenum">
              <a:rPr lang="ar-SA" smtClean="0"/>
              <a:pPr/>
              <a:t>‹#›</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lvl1pPr algn="l" rtl="1">
              <a:defRPr/>
            </a:lvl1pPr>
          </a:lstStyle>
          <a:p>
            <a:fld id="{20483EAF-6B31-4C71-8D07-F48F0C7A2489}" type="datetime1">
              <a:rPr lang="ar-SA" smtClean="0"/>
              <a:pPr/>
              <a:t>28/10/1442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lvl1pPr algn="r" rtl="1">
              <a:defRPr/>
            </a:lvl1pPr>
          </a:lstStyle>
          <a:p>
            <a:pPr rtl="1"/>
            <a:r>
              <a:rPr lang="ar-SA" noProof="0" dirty="0"/>
              <a:t>إضافة تذييل</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مستطيل 9"/>
          <p:cNvSpPr/>
          <p:nvPr userDrawn="1"/>
        </p:nvSpPr>
        <p:spPr>
          <a:xfrm flipH="1">
            <a:off x="10692384"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latin typeface="Tahoma" panose="020B0604030504040204" pitchFamily="34" charset="0"/>
              <a:ea typeface="Tahoma" panose="020B0604030504040204" pitchFamily="34" charset="0"/>
              <a:cs typeface="Tahoma" panose="020B0604030504040204" pitchFamily="34" charset="0"/>
            </a:endParaRPr>
          </a:p>
        </p:txBody>
      </p:sp>
      <p:sp>
        <p:nvSpPr>
          <p:cNvPr id="11" name="مستطيل 10"/>
          <p:cNvSpPr/>
          <p:nvPr/>
        </p:nvSpPr>
        <p:spPr>
          <a:xfrm flipH="1">
            <a:off x="0"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 name="عنصر نائب للعنوان 1"/>
          <p:cNvSpPr>
            <a:spLocks noGrp="1"/>
          </p:cNvSpPr>
          <p:nvPr>
            <p:ph type="title"/>
          </p:nvPr>
        </p:nvSpPr>
        <p:spPr>
          <a:xfrm flipH="1">
            <a:off x="1410025" y="276087"/>
            <a:ext cx="9371949" cy="1183566"/>
          </a:xfrm>
          <a:prstGeom prst="rect">
            <a:avLst/>
          </a:prstGeom>
        </p:spPr>
        <p:txBody>
          <a:bodyPr vert="horz" lIns="91440" tIns="45720" rIns="91440" bIns="45720" rtlCol="1" anchor="b">
            <a:normAutofit/>
          </a:bodyPr>
          <a:lstStyle/>
          <a:p>
            <a:pPr rtl="1"/>
            <a:r>
              <a:rPr lang="ar-SA" noProof="0" dirty="0"/>
              <a:t>انقر لتحرير نمط العنوان الرئيسي</a:t>
            </a:r>
          </a:p>
        </p:txBody>
      </p:sp>
      <p:sp>
        <p:nvSpPr>
          <p:cNvPr id="3" name="عنصر نائب للنص 2"/>
          <p:cNvSpPr>
            <a:spLocks noGrp="1"/>
          </p:cNvSpPr>
          <p:nvPr>
            <p:ph type="body" idx="1"/>
          </p:nvPr>
        </p:nvSpPr>
        <p:spPr>
          <a:xfrm flipH="1">
            <a:off x="1410025" y="1566001"/>
            <a:ext cx="9371948" cy="4620682"/>
          </a:xfrm>
          <a:prstGeom prst="rect">
            <a:avLst/>
          </a:prstGeom>
        </p:spPr>
        <p:txBody>
          <a:bodyPr vert="horz" lIns="91440" tIns="45720" rIns="91440" bIns="45720" rtlCol="1">
            <a:normAutofit/>
          </a:bodyPr>
          <a:lstStyle/>
          <a:p>
            <a:pPr lvl="0" rtl="1"/>
            <a:r>
              <a:rPr lang="ar-SA" noProof="0" dirty="0"/>
              <a:t>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رقم الشريحة 5"/>
          <p:cNvSpPr>
            <a:spLocks noGrp="1"/>
          </p:cNvSpPr>
          <p:nvPr>
            <p:ph type="sldNum" sz="quarter" idx="4"/>
          </p:nvPr>
        </p:nvSpPr>
        <p:spPr>
          <a:xfrm flipH="1">
            <a:off x="11777153" y="6629400"/>
            <a:ext cx="410402" cy="228600"/>
          </a:xfrm>
          <a:prstGeom prst="rect">
            <a:avLst/>
          </a:prstGeom>
        </p:spPr>
        <p:txBody>
          <a:bodyPr vert="horz" lIns="91440" tIns="45720" rIns="91440" bIns="45720" rtlCol="1" anchor="ctr"/>
          <a:lstStyle>
            <a:lvl1pPr algn="l" rtl="1">
              <a:defRPr sz="1100">
                <a:solidFill>
                  <a:schemeClr val="accent1">
                    <a:lumMod val="50000"/>
                  </a:schemeClr>
                </a:solidFill>
                <a:latin typeface="Tahoma" panose="020B0604030504040204" pitchFamily="34" charset="0"/>
                <a:ea typeface="Tahoma" panose="020B0604030504040204" pitchFamily="34" charset="0"/>
                <a:cs typeface="+mn-cs"/>
              </a:defRPr>
            </a:lvl1pPr>
          </a:lstStyle>
          <a:p>
            <a:fld id="{9CD8D479-8942-46E8-A226-A4E01F7A105C}" type="slidenum">
              <a:rPr lang="ar-SA" smtClean="0"/>
              <a:pPr/>
              <a:t>‹#›</a:t>
            </a:fld>
            <a:endParaRPr lang="ar-SA" dirty="0"/>
          </a:p>
        </p:txBody>
      </p:sp>
      <p:sp>
        <p:nvSpPr>
          <p:cNvPr id="4" name="عنصر نائب للتاريخ 3"/>
          <p:cNvSpPr>
            <a:spLocks noGrp="1"/>
          </p:cNvSpPr>
          <p:nvPr>
            <p:ph type="dt" sz="half" idx="2"/>
          </p:nvPr>
        </p:nvSpPr>
        <p:spPr>
          <a:xfrm flipH="1">
            <a:off x="10737935" y="6629400"/>
            <a:ext cx="1000662" cy="228600"/>
          </a:xfrm>
          <a:prstGeom prst="rect">
            <a:avLst/>
          </a:prstGeom>
        </p:spPr>
        <p:txBody>
          <a:bodyPr vert="horz" lIns="91440" tIns="45720" rIns="91440" bIns="45720" rtlCol="1" anchor="ctr"/>
          <a:lstStyle>
            <a:lvl1pPr algn="l" rtl="1">
              <a:defRPr sz="1100">
                <a:solidFill>
                  <a:schemeClr val="accent1">
                    <a:lumMod val="50000"/>
                  </a:schemeClr>
                </a:solidFill>
                <a:latin typeface="Tahoma" panose="020B0604030504040204" pitchFamily="34" charset="0"/>
                <a:ea typeface="Tahoma" panose="020B0604030504040204" pitchFamily="34" charset="0"/>
                <a:cs typeface="+mn-cs"/>
              </a:defRPr>
            </a:lvl1pPr>
          </a:lstStyle>
          <a:p>
            <a:fld id="{900A5BB1-85A2-4FDA-82EC-490E6A1364D6}" type="datetime1">
              <a:rPr lang="ar-SA" smtClean="0"/>
              <a:pPr/>
              <a:t>28/10/1442</a:t>
            </a:fld>
            <a:endParaRPr lang="ar-SA" dirty="0"/>
          </a:p>
        </p:txBody>
      </p:sp>
      <p:sp>
        <p:nvSpPr>
          <p:cNvPr id="5" name="عنصر نائب للتذييل 4"/>
          <p:cNvSpPr>
            <a:spLocks noGrp="1"/>
          </p:cNvSpPr>
          <p:nvPr>
            <p:ph type="ftr" sz="quarter" idx="3"/>
          </p:nvPr>
        </p:nvSpPr>
        <p:spPr>
          <a:xfrm flipH="1">
            <a:off x="1410025" y="6629400"/>
            <a:ext cx="9144259" cy="228600"/>
          </a:xfrm>
          <a:prstGeom prst="rect">
            <a:avLst/>
          </a:prstGeom>
        </p:spPr>
        <p:txBody>
          <a:bodyPr vert="horz" lIns="91440" tIns="45720" rIns="91440" bIns="45720" rtlCol="1" anchor="ctr"/>
          <a:lstStyle>
            <a:lvl1pPr algn="r" rtl="1">
              <a:defRPr sz="1100">
                <a:solidFill>
                  <a:schemeClr val="accent1">
                    <a:lumMod val="50000"/>
                  </a:schemeClr>
                </a:solidFill>
                <a:latin typeface="Tahoma" panose="020B0604030504040204" pitchFamily="34" charset="0"/>
                <a:ea typeface="Tahoma" panose="020B0604030504040204" pitchFamily="34" charset="0"/>
                <a:cs typeface="+mn-cs"/>
              </a:defRPr>
            </a:lvl1pPr>
          </a:lstStyle>
          <a:p>
            <a:r>
              <a:rPr lang="ar-SA"/>
              <a:t>إضافة تذييل</a:t>
            </a:r>
            <a:endParaRPr lang="ar-SA"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r" defTabSz="914400" rtl="1" eaLnBrk="1" latinLnBrk="0" hangingPunct="1">
        <a:spcBef>
          <a:spcPct val="0"/>
        </a:spcBef>
        <a:buNone/>
        <a:defRPr sz="3400" kern="1200">
          <a:solidFill>
            <a:schemeClr val="accent1">
              <a:lumMod val="75000"/>
            </a:schemeClr>
          </a:solidFill>
          <a:latin typeface="Tahoma" panose="020B0604030504040204" pitchFamily="34" charset="0"/>
          <a:ea typeface="Tahoma" panose="020B0604030504040204" pitchFamily="34" charset="0"/>
          <a:cs typeface="+mj-cs"/>
        </a:defRPr>
      </a:lvl1pPr>
    </p:titleStyle>
    <p:bodyStyle>
      <a:lvl1pPr marL="210312" indent="-210312" algn="r" defTabSz="914400" rtl="1" eaLnBrk="1" latinLnBrk="0" hangingPunct="1">
        <a:lnSpc>
          <a:spcPct val="90000"/>
        </a:lnSpc>
        <a:spcBef>
          <a:spcPts val="1100"/>
        </a:spcBef>
        <a:buFont typeface="Arial" panose="020B0604020202020204" pitchFamily="34" charset="0"/>
        <a:buChar char="•"/>
        <a:defRPr sz="2200" kern="1200">
          <a:solidFill>
            <a:schemeClr val="tx1"/>
          </a:solidFill>
          <a:latin typeface="Tahoma" panose="020B0604030504040204" pitchFamily="34" charset="0"/>
          <a:ea typeface="Tahoma" panose="020B0604030504040204" pitchFamily="34" charset="0"/>
          <a:cs typeface="+mn-cs"/>
        </a:defRPr>
      </a:lvl1pPr>
      <a:lvl2pPr marL="438912" indent="-155448" algn="r" defTabSz="914400" rtl="1" eaLnBrk="1" latinLnBrk="0" hangingPunct="1">
        <a:lnSpc>
          <a:spcPct val="90000"/>
        </a:lnSpc>
        <a:spcBef>
          <a:spcPts val="4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6766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9052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1338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3624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r" defTabSz="914400" rtl="1"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ctrTitle"/>
          </p:nvPr>
        </p:nvSpPr>
        <p:spPr>
          <a:xfrm flipH="1">
            <a:off x="4411715" y="1028050"/>
            <a:ext cx="7445827" cy="770709"/>
          </a:xfrm>
        </p:spPr>
        <p:txBody>
          <a:bodyPr rtlCol="1">
            <a:noAutofit/>
          </a:bodyPr>
          <a:lstStyle/>
          <a:p>
            <a:pPr algn="ctr" rtl="1"/>
            <a:r>
              <a:rPr lang="ar-IQ" sz="5400" b="1" spc="50" dirty="0">
                <a:ln w="0"/>
                <a:solidFill>
                  <a:schemeClr val="tx2"/>
                </a:solidFill>
                <a:effectLst>
                  <a:innerShdw blurRad="63500" dist="50800" dir="13500000">
                    <a:srgbClr val="000000">
                      <a:alpha val="50000"/>
                    </a:srgbClr>
                  </a:innerShdw>
                </a:effectLst>
                <a:latin typeface="Sakkal Majalla" panose="02000000000000000000" pitchFamily="2" charset="-78"/>
                <a:cs typeface="Sakkal Majalla" panose="02000000000000000000" pitchFamily="2" charset="-78"/>
              </a:rPr>
              <a:t>معدات</a:t>
            </a:r>
            <a:r>
              <a:rPr lang="en-US" sz="5400" b="1" spc="50" dirty="0">
                <a:ln w="0"/>
                <a:solidFill>
                  <a:schemeClr val="tx2"/>
                </a:solidFill>
                <a:effectLst>
                  <a:innerShdw blurRad="63500" dist="50800" dir="13500000">
                    <a:srgbClr val="000000">
                      <a:alpha val="50000"/>
                    </a:srgbClr>
                  </a:innerShdw>
                </a:effectLst>
                <a:latin typeface="Sakkal Majalla" panose="02000000000000000000" pitchFamily="2" charset="-78"/>
                <a:cs typeface="Sakkal Majalla" panose="02000000000000000000" pitchFamily="2" charset="-78"/>
              </a:rPr>
              <a:t> </a:t>
            </a:r>
            <a:r>
              <a:rPr lang="ar-IQ" sz="5400" b="1" spc="50" dirty="0">
                <a:ln w="0"/>
                <a:solidFill>
                  <a:schemeClr val="tx2"/>
                </a:solidFill>
                <a:effectLst>
                  <a:innerShdw blurRad="63500" dist="50800" dir="13500000">
                    <a:srgbClr val="000000">
                      <a:alpha val="50000"/>
                    </a:srgbClr>
                  </a:innerShdw>
                </a:effectLst>
                <a:latin typeface="Sakkal Majalla" panose="02000000000000000000" pitchFamily="2" charset="-78"/>
                <a:cs typeface="Sakkal Majalla" panose="02000000000000000000" pitchFamily="2" charset="-78"/>
              </a:rPr>
              <a:t> الجني والحصاد</a:t>
            </a:r>
            <a:endParaRPr lang="ar-SA" sz="5400" dirty="0">
              <a:solidFill>
                <a:schemeClr val="tx2"/>
              </a:solidFill>
            </a:endParaRPr>
          </a:p>
        </p:txBody>
      </p:sp>
      <p:sp>
        <p:nvSpPr>
          <p:cNvPr id="3" name="العنوان الفرعي 2"/>
          <p:cNvSpPr>
            <a:spLocks noGrp="1"/>
          </p:cNvSpPr>
          <p:nvPr>
            <p:ph type="subTitle" idx="1"/>
          </p:nvPr>
        </p:nvSpPr>
        <p:spPr>
          <a:xfrm flipH="1">
            <a:off x="5541652" y="2638695"/>
            <a:ext cx="4846320" cy="448056"/>
          </a:xfrm>
        </p:spPr>
        <p:txBody>
          <a:bodyPr rtlCol="1">
            <a:noAutofit/>
          </a:bodyPr>
          <a:lstStyle/>
          <a:p>
            <a:pPr algn="ctr"/>
            <a:r>
              <a:rPr lang="ar-IQ" sz="4000" b="1" dirty="0">
                <a:solidFill>
                  <a:schemeClr val="tx2"/>
                </a:solidFill>
                <a:latin typeface="Sakkal Majalla" panose="02000000000000000000" pitchFamily="2" charset="-78"/>
                <a:cs typeface="Sakkal Majalla" panose="02000000000000000000" pitchFamily="2" charset="-78"/>
              </a:rPr>
              <a:t>اعداد</a:t>
            </a:r>
          </a:p>
          <a:p>
            <a:pPr algn="ctr"/>
            <a:r>
              <a:rPr lang="ar-IQ" sz="4000" b="1" dirty="0">
                <a:solidFill>
                  <a:schemeClr val="tx2"/>
                </a:solidFill>
                <a:latin typeface="Sakkal Majalla" panose="02000000000000000000" pitchFamily="2" charset="-78"/>
                <a:cs typeface="Sakkal Majalla" panose="02000000000000000000" pitchFamily="2" charset="-78"/>
              </a:rPr>
              <a:t>أ.م. شيماء سامي</a:t>
            </a:r>
          </a:p>
          <a:p>
            <a:pPr algn="ctr"/>
            <a:r>
              <a:rPr lang="ar-IQ" sz="4000" b="1" dirty="0">
                <a:solidFill>
                  <a:schemeClr val="tx2"/>
                </a:solidFill>
                <a:latin typeface="Sakkal Majalla" panose="02000000000000000000" pitchFamily="2" charset="-78"/>
                <a:cs typeface="Sakkal Majalla" panose="02000000000000000000" pitchFamily="2" charset="-78"/>
              </a:rPr>
              <a:t>م. خالد زمام</a:t>
            </a:r>
          </a:p>
          <a:p>
            <a:pPr algn="r" rtl="1"/>
            <a:endParaRPr lang="ar-SA" sz="4000" dirty="0">
              <a:solidFill>
                <a:schemeClr val="tx2"/>
              </a:solidFill>
            </a:endParaRP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692558" y="1332289"/>
            <a:ext cx="9371949" cy="395230"/>
          </a:xfrm>
        </p:spPr>
        <p:txBody>
          <a:bodyPr rtlCol="1">
            <a:noAutofit/>
          </a:bodyPr>
          <a:lstStyle/>
          <a:p>
            <a:pPr algn="ctr"/>
            <a:r>
              <a:rPr lang="ar-IQ" sz="4000" b="1" dirty="0">
                <a:solidFill>
                  <a:srgbClr val="FF0000"/>
                </a:solidFill>
                <a:latin typeface="Sakkal Majalla" panose="02000000000000000000" pitchFamily="2" charset="-78"/>
                <a:cs typeface="Sakkal Majalla" panose="02000000000000000000" pitchFamily="2" charset="-78"/>
              </a:rPr>
              <a:t>جانية القطن</a:t>
            </a:r>
            <a:br>
              <a:rPr lang="ar-IQ" sz="4000" b="1" dirty="0">
                <a:latin typeface="Sakkal Majalla" panose="02000000000000000000" pitchFamily="2" charset="-78"/>
                <a:cs typeface="Sakkal Majalla" panose="02000000000000000000" pitchFamily="2" charset="-78"/>
              </a:rPr>
            </a:br>
            <a:endParaRPr lang="ar-SA" sz="4000" b="1" dirty="0"/>
          </a:p>
        </p:txBody>
      </p:sp>
      <p:sp>
        <p:nvSpPr>
          <p:cNvPr id="3" name="عنصر نائب للمحتوى 2"/>
          <p:cNvSpPr>
            <a:spLocks noGrp="1"/>
          </p:cNvSpPr>
          <p:nvPr>
            <p:ph idx="1"/>
          </p:nvPr>
        </p:nvSpPr>
        <p:spPr>
          <a:xfrm flipH="1">
            <a:off x="857412" y="1123284"/>
            <a:ext cx="10477175" cy="5298409"/>
          </a:xfrm>
        </p:spPr>
        <p:txBody>
          <a:bodyPr rtlCol="1">
            <a:normAutofit/>
          </a:bodyPr>
          <a:lstStyle/>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ت </a:t>
            </a:r>
            <a:r>
              <a:rPr lang="ar-IQ" sz="2800" b="1" dirty="0">
                <a:solidFill>
                  <a:schemeClr val="tx2"/>
                </a:solidFill>
                <a:latin typeface="Sakkal Majalla" panose="02000000000000000000" pitchFamily="2" charset="-78"/>
                <a:cs typeface="Sakkal Majalla" panose="02000000000000000000" pitchFamily="2" charset="-78"/>
              </a:rPr>
              <a:t>تشكل عملية جني القطن ¾ العمل المطلوب لانتاج القطن، وقد تأخر استخدام الجانيات الحديثة بسبب المصاعب التي كانت تحول دون وجود جانية نفي بمتطلبات الجني الصحيح، فالمفروض بالجانية ان تلتقط الياف القطن من الجوزات المتفتحة مع ترك الخضراء غير المتفتحة لحين نضجها وتفتحها ليمكن التقاط اليافها بالجنية الثانية بعد 4 – 6 أسابيع من موعد الجنية الأولى إضافة الى التقاط اقل ما يمكن من الشوائب ( الأوراق ، السيقان، الادغال، وغيرها).</a:t>
            </a:r>
          </a:p>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ولغرض فهم تركيب واساس عمل جانية القطن، ستقسم الى وحدات حسب عملها وتسلسل هذا العمل، اذ تتركب من ثلاث وحدات وهي:</a:t>
            </a:r>
          </a:p>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1. وحدة توجيه وضم النباتات.</a:t>
            </a:r>
          </a:p>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2. وحدة جني الياف القطن من الجوزات ومن ثم نزعها من وحدة الجني.</a:t>
            </a:r>
          </a:p>
          <a:p>
            <a:pPr marL="0" indent="0" algn="just" rtl="1">
              <a:buNone/>
            </a:pPr>
            <a:r>
              <a:rPr lang="ar-IQ" sz="2800" b="1" dirty="0">
                <a:solidFill>
                  <a:srgbClr val="FF0000"/>
                </a:solidFill>
                <a:latin typeface="Sakkal Majalla" panose="02000000000000000000" pitchFamily="2" charset="-78"/>
                <a:cs typeface="Sakkal Majalla" panose="02000000000000000000" pitchFamily="2" charset="-78"/>
              </a:rPr>
              <a:t>3. وحدة نقل وتنظيف وخزن الياف القطن.</a:t>
            </a:r>
            <a:endParaRPr lang="ar-SA" sz="2800" b="1" dirty="0">
              <a:solidFill>
                <a:srgbClr val="FF0000"/>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2</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28/10/1442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692558" y="1332289"/>
            <a:ext cx="9371949" cy="395230"/>
          </a:xfrm>
        </p:spPr>
        <p:txBody>
          <a:bodyPr rtlCol="1">
            <a:noAutofit/>
          </a:bodyPr>
          <a:lstStyle/>
          <a:p>
            <a:pPr algn="ctr"/>
            <a:r>
              <a:rPr lang="ar-IQ" sz="4000" b="1" dirty="0">
                <a:solidFill>
                  <a:srgbClr val="FF0000"/>
                </a:solidFill>
                <a:latin typeface="Sakkal Majalla" panose="02000000000000000000" pitchFamily="2" charset="-78"/>
                <a:cs typeface="Sakkal Majalla" panose="02000000000000000000" pitchFamily="2" charset="-78"/>
              </a:rPr>
              <a:t>1. وحدة توجيه وضم النباتات.</a:t>
            </a:r>
            <a:br>
              <a:rPr lang="ar-IQ" sz="4000" b="1" dirty="0">
                <a:latin typeface="Sakkal Majalla" panose="02000000000000000000" pitchFamily="2" charset="-78"/>
                <a:cs typeface="Sakkal Majalla" panose="02000000000000000000" pitchFamily="2" charset="-78"/>
              </a:rPr>
            </a:br>
            <a:endParaRPr lang="ar-SA" sz="4000" b="1" dirty="0"/>
          </a:p>
        </p:txBody>
      </p:sp>
      <p:sp>
        <p:nvSpPr>
          <p:cNvPr id="3" name="عنصر نائب للمحتوى 2"/>
          <p:cNvSpPr>
            <a:spLocks noGrp="1"/>
          </p:cNvSpPr>
          <p:nvPr>
            <p:ph idx="1"/>
          </p:nvPr>
        </p:nvSpPr>
        <p:spPr>
          <a:xfrm flipH="1">
            <a:off x="857412" y="1123284"/>
            <a:ext cx="10477175" cy="5298409"/>
          </a:xfrm>
        </p:spPr>
        <p:txBody>
          <a:bodyPr rtlCol="1">
            <a:normAutofit/>
          </a:bodyPr>
          <a:lstStyle/>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عملها رفع التفرعات الجانبية السفلى المطروحة ارضاً مع ضم تفرعات نباتات القطن نحو الوسط وتوجيهها نحو وحدة الجني، وتتركب من لوحين محدبين لكل خط بواقع لوح محدب لكل جانب من جانبي خط النباتات، وينتهي كل لوح بطرف مدبب يعمل على فصل نباتات الخطوط المتجاورة، ويمتد من كل لوح أصابع تتجه نحو الوسط تساعد في عمل اللوحين المحدبين. ويوجد في نهاية وحدة التوجية والضم وقبل وحدة الجني لوح ضغط لكل جانب من جانبي خط النباتات وظيفته حصر النباتات المنتشرة بين الافرع ضمن منطقة الجني، ويمكن تنظيم لوحي الضغط نحو الداخل </a:t>
            </a:r>
            <a:r>
              <a:rPr lang="ar-IQ" sz="2800" b="1">
                <a:solidFill>
                  <a:schemeClr val="tx2"/>
                </a:solidFill>
                <a:latin typeface="Sakkal Majalla" panose="02000000000000000000" pitchFamily="2" charset="-78"/>
                <a:cs typeface="Sakkal Majalla" panose="02000000000000000000" pitchFamily="2" charset="-78"/>
              </a:rPr>
              <a:t>او الخارج تبعاً لحجم نباتات القطن.</a:t>
            </a:r>
            <a:endParaRPr lang="ar-SA" sz="2800" b="1" dirty="0">
              <a:solidFill>
                <a:srgbClr val="FF0000"/>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3</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28/10/1442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2403348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692558" y="1332289"/>
            <a:ext cx="9371949" cy="395230"/>
          </a:xfrm>
        </p:spPr>
        <p:txBody>
          <a:bodyPr rtlCol="1">
            <a:noAutofit/>
          </a:bodyPr>
          <a:lstStyle/>
          <a:p>
            <a:pPr algn="ctr"/>
            <a:r>
              <a:rPr lang="ar-IQ" sz="4000" b="1" dirty="0">
                <a:solidFill>
                  <a:srgbClr val="FF0000"/>
                </a:solidFill>
                <a:latin typeface="Sakkal Majalla" panose="02000000000000000000" pitchFamily="2" charset="-78"/>
                <a:cs typeface="Sakkal Majalla" panose="02000000000000000000" pitchFamily="2" charset="-78"/>
              </a:rPr>
              <a:t>وحدة الجني والترطيب والانتزاع</a:t>
            </a:r>
            <a:br>
              <a:rPr lang="ar-IQ" sz="4000" b="1" dirty="0">
                <a:latin typeface="Sakkal Majalla" panose="02000000000000000000" pitchFamily="2" charset="-78"/>
                <a:cs typeface="Sakkal Majalla" panose="02000000000000000000" pitchFamily="2" charset="-78"/>
              </a:rPr>
            </a:br>
            <a:endParaRPr lang="ar-SA" sz="4000" b="1" dirty="0"/>
          </a:p>
        </p:txBody>
      </p:sp>
      <p:sp>
        <p:nvSpPr>
          <p:cNvPr id="3" name="عنصر نائب للمحتوى 2"/>
          <p:cNvSpPr>
            <a:spLocks noGrp="1"/>
          </p:cNvSpPr>
          <p:nvPr>
            <p:ph idx="1"/>
          </p:nvPr>
        </p:nvSpPr>
        <p:spPr>
          <a:xfrm flipH="1">
            <a:off x="857412" y="1123284"/>
            <a:ext cx="10477175" cy="5298409"/>
          </a:xfrm>
        </p:spPr>
        <p:txBody>
          <a:bodyPr rtlCol="1">
            <a:normAutofit/>
          </a:bodyPr>
          <a:lstStyle/>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الأساس في جني الياف القطن وجود مغازل تدور بسرعة كبيرة حول محورها تقوم بلف الياف القطن من الجوزات المتفتحة ولقطها اثناء نفاذها بين النباتات خلال سير الجانية بين خطوط القطن. وتقسم جانيات القطن من حيث شكل وتركيب الى ثلاث اقسام احدهما اسطواني والأخر </a:t>
            </a:r>
            <a:r>
              <a:rPr lang="ar-IQ" sz="2800" b="1">
                <a:solidFill>
                  <a:schemeClr val="tx2"/>
                </a:solidFill>
                <a:latin typeface="Sakkal Majalla" panose="02000000000000000000" pitchFamily="2" charset="-78"/>
                <a:cs typeface="Sakkal Majalla" panose="02000000000000000000" pitchFamily="2" charset="-78"/>
              </a:rPr>
              <a:t>سلسلي والثالث مشطي او منشاري.</a:t>
            </a:r>
            <a:endParaRPr lang="ar-SA" sz="2800" b="1" dirty="0">
              <a:solidFill>
                <a:srgbClr val="FF0000"/>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4</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28/10/1442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1090155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692558" y="1332289"/>
            <a:ext cx="9371949" cy="395230"/>
          </a:xfrm>
        </p:spPr>
        <p:txBody>
          <a:bodyPr rtlCol="1">
            <a:noAutofit/>
          </a:bodyPr>
          <a:lstStyle/>
          <a:p>
            <a:pPr algn="ctr"/>
            <a:r>
              <a:rPr lang="ar-IQ" sz="4000" b="1" dirty="0">
                <a:solidFill>
                  <a:srgbClr val="FF0000"/>
                </a:solidFill>
                <a:latin typeface="Sakkal Majalla" panose="02000000000000000000" pitchFamily="2" charset="-78"/>
                <a:cs typeface="Sakkal Majalla" panose="02000000000000000000" pitchFamily="2" charset="-78"/>
              </a:rPr>
              <a:t>ترطيب المغازل</a:t>
            </a:r>
            <a:br>
              <a:rPr lang="ar-IQ" sz="4000" b="1" dirty="0">
                <a:latin typeface="Sakkal Majalla" panose="02000000000000000000" pitchFamily="2" charset="-78"/>
                <a:cs typeface="Sakkal Majalla" panose="02000000000000000000" pitchFamily="2" charset="-78"/>
              </a:rPr>
            </a:br>
            <a:endParaRPr lang="ar-SA" sz="4000" b="1" dirty="0"/>
          </a:p>
        </p:txBody>
      </p:sp>
      <p:sp>
        <p:nvSpPr>
          <p:cNvPr id="3" name="عنصر نائب للمحتوى 2"/>
          <p:cNvSpPr>
            <a:spLocks noGrp="1"/>
          </p:cNvSpPr>
          <p:nvPr>
            <p:ph idx="1"/>
          </p:nvPr>
        </p:nvSpPr>
        <p:spPr>
          <a:xfrm flipH="1">
            <a:off x="857412" y="1123284"/>
            <a:ext cx="10477175" cy="5298409"/>
          </a:xfrm>
        </p:spPr>
        <p:txBody>
          <a:bodyPr rtlCol="1">
            <a:normAutofit/>
          </a:bodyPr>
          <a:lstStyle/>
          <a:p>
            <a:pPr marL="0" indent="0" algn="just" rtl="1">
              <a:buNone/>
            </a:pPr>
            <a:r>
              <a:rPr lang="ar-IQ" sz="2800" b="1" dirty="0">
                <a:solidFill>
                  <a:schemeClr val="tx2"/>
                </a:solidFill>
                <a:latin typeface="Sakkal Majalla" panose="02000000000000000000" pitchFamily="2" charset="-78"/>
                <a:cs typeface="Sakkal Majalla" panose="02000000000000000000" pitchFamily="2" charset="-78"/>
              </a:rPr>
              <a:t>الغرض من ترطيب المغازل هو:.</a:t>
            </a:r>
          </a:p>
          <a:p>
            <a:pPr marL="514350" indent="-514350" algn="just" rtl="1">
              <a:buAutoNum type="arabicPeriod"/>
            </a:pPr>
            <a:r>
              <a:rPr lang="ar-IQ" sz="2800" b="1" dirty="0">
                <a:solidFill>
                  <a:schemeClr val="tx2"/>
                </a:solidFill>
                <a:latin typeface="Sakkal Majalla" panose="02000000000000000000" pitchFamily="2" charset="-78"/>
                <a:cs typeface="Sakkal Majalla" panose="02000000000000000000" pitchFamily="2" charset="-78"/>
              </a:rPr>
              <a:t>المساعدة في عملية جني الياف القطن من الجوزات، اذ ان الياف القطن تميل للالتصاق بالسطح الحديدي المبلل اكثر من السطح الجاف.</a:t>
            </a:r>
          </a:p>
          <a:p>
            <a:pPr marL="514350" indent="-514350" algn="just" rtl="1">
              <a:buAutoNum type="arabicPeriod"/>
            </a:pPr>
            <a:r>
              <a:rPr lang="ar-IQ" sz="2800" b="1" dirty="0">
                <a:solidFill>
                  <a:schemeClr val="tx2"/>
                </a:solidFill>
                <a:latin typeface="Sakkal Majalla" panose="02000000000000000000" pitchFamily="2" charset="-78"/>
                <a:cs typeface="Sakkal Majalla" panose="02000000000000000000" pitchFamily="2" charset="-78"/>
              </a:rPr>
              <a:t>للحفاظ على نظافة المغازل، اذ تتعرض المغازل اثناء دوراتها الى ملامسه المادة الصمغية في النباتات والتصاقها بالمغازل، واذا تركت هذه المادة بدون تنظيف </a:t>
            </a:r>
            <a:r>
              <a:rPr lang="ar-IQ" sz="2800" b="1" dirty="0" err="1">
                <a:solidFill>
                  <a:schemeClr val="tx2"/>
                </a:solidFill>
                <a:latin typeface="Sakkal Majalla" panose="02000000000000000000" pitchFamily="2" charset="-78"/>
                <a:cs typeface="Sakkal Majalla" panose="02000000000000000000" pitchFamily="2" charset="-78"/>
              </a:rPr>
              <a:t>فانها</a:t>
            </a:r>
            <a:r>
              <a:rPr lang="ar-IQ" sz="2800" b="1" dirty="0">
                <a:solidFill>
                  <a:schemeClr val="tx2"/>
                </a:solidFill>
                <a:latin typeface="Sakkal Majalla" panose="02000000000000000000" pitchFamily="2" charset="-78"/>
                <a:cs typeface="Sakkal Majalla" panose="02000000000000000000" pitchFamily="2" charset="-78"/>
              </a:rPr>
              <a:t> تسبب تراكم الغبار عليها </a:t>
            </a:r>
            <a:r>
              <a:rPr lang="ar-IQ" sz="2800" b="1">
                <a:solidFill>
                  <a:schemeClr val="tx2"/>
                </a:solidFill>
                <a:latin typeface="Sakkal Majalla" panose="02000000000000000000" pitchFamily="2" charset="-78"/>
                <a:cs typeface="Sakkal Majalla" panose="02000000000000000000" pitchFamily="2" charset="-78"/>
              </a:rPr>
              <a:t>وبالتالي انخفاض كفاءة الجني.</a:t>
            </a:r>
            <a:endParaRPr lang="ar-SA" sz="2800" b="1" dirty="0">
              <a:solidFill>
                <a:srgbClr val="FF0000"/>
              </a:solidFill>
              <a:latin typeface="Sakkal Majalla" panose="02000000000000000000" pitchFamily="2" charset="-78"/>
              <a:cs typeface="Sakkal Majalla" panose="02000000000000000000" pitchFamily="2" charset="-78"/>
            </a:endParaRPr>
          </a:p>
        </p:txBody>
      </p:sp>
      <p:sp>
        <p:nvSpPr>
          <p:cNvPr id="4" name="عنصر نائب لرقم الشريحة 3"/>
          <p:cNvSpPr>
            <a:spLocks noGrp="1"/>
          </p:cNvSpPr>
          <p:nvPr>
            <p:ph type="sldNum" sz="quarter" idx="12"/>
          </p:nvPr>
        </p:nvSpPr>
        <p:spPr>
          <a:xfrm flipH="1">
            <a:off x="11775600" y="6629400"/>
            <a:ext cx="410402" cy="228600"/>
          </a:xfrm>
        </p:spPr>
        <p:txBody>
          <a:bodyPr rtlCol="1"/>
          <a:lstStyle/>
          <a:p>
            <a:pPr algn="l" rtl="1"/>
            <a:fld id="{9CD8D479-8942-46E8-A226-A4E01F7A105C}" type="slidenum">
              <a:rPr lang="ar-SA" smtClean="0"/>
              <a:pPr algn="l" rtl="1"/>
              <a:t>5</a:t>
            </a:fld>
            <a:endParaRPr lang="ar-SA" dirty="0"/>
          </a:p>
        </p:txBody>
      </p:sp>
      <p:sp>
        <p:nvSpPr>
          <p:cNvPr id="5" name="عنصر نائب للتاريخ 4"/>
          <p:cNvSpPr>
            <a:spLocks noGrp="1"/>
          </p:cNvSpPr>
          <p:nvPr>
            <p:ph type="dt" sz="half" idx="10"/>
          </p:nvPr>
        </p:nvSpPr>
        <p:spPr>
          <a:xfrm flipH="1">
            <a:off x="10737935" y="6629400"/>
            <a:ext cx="1000662" cy="228600"/>
          </a:xfrm>
        </p:spPr>
        <p:txBody>
          <a:bodyPr rtlCol="1"/>
          <a:lstStyle/>
          <a:p>
            <a:pPr algn="l" rtl="1"/>
            <a:fld id="{3EEE457A-E2EB-4D33-A445-E45D11682101}" type="datetime1">
              <a:rPr lang="ar-SA" smtClean="0"/>
              <a:t>28/10/1442</a:t>
            </a:fld>
            <a:endParaRPr lang="ar-SA" dirty="0"/>
          </a:p>
        </p:txBody>
      </p:sp>
      <p:sp>
        <p:nvSpPr>
          <p:cNvPr id="6" name="عنصر نائب للتذييل 5"/>
          <p:cNvSpPr>
            <a:spLocks noGrp="1"/>
          </p:cNvSpPr>
          <p:nvPr>
            <p:ph type="ftr" sz="quarter" idx="11"/>
          </p:nvPr>
        </p:nvSpPr>
        <p:spPr>
          <a:xfrm flipH="1">
            <a:off x="1410025" y="6629400"/>
            <a:ext cx="9144259" cy="228600"/>
          </a:xfrm>
        </p:spPr>
        <p:txBody>
          <a:bodyPr rtlCol="1"/>
          <a:lstStyle/>
          <a:p>
            <a:pPr algn="r" rtl="1"/>
            <a:r>
              <a:rPr lang="ar-SA" dirty="0"/>
              <a:t>إضافة تذييل</a:t>
            </a:r>
          </a:p>
        </p:txBody>
      </p:sp>
    </p:spTree>
    <p:extLst>
      <p:ext uri="{BB962C8B-B14F-4D97-AF65-F5344CB8AC3E}">
        <p14:creationId xmlns:p14="http://schemas.microsoft.com/office/powerpoint/2010/main" val="33093134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a:extLst>
              <a:ext uri="{FF2B5EF4-FFF2-40B4-BE49-F238E27FC236}">
                <a16:creationId xmlns:a16="http://schemas.microsoft.com/office/drawing/2014/main" id="{4CB76D81-188D-4640-A4CA-5F68E416CF29}"/>
              </a:ext>
            </a:extLst>
          </p:cNvPr>
          <p:cNvSpPr>
            <a:spLocks noGrp="1"/>
          </p:cNvSpPr>
          <p:nvPr>
            <p:ph type="sldNum" sz="quarter" idx="12"/>
          </p:nvPr>
        </p:nvSpPr>
        <p:spPr/>
        <p:txBody>
          <a:bodyPr/>
          <a:lstStyle/>
          <a:p>
            <a:fld id="{9CD8D479-8942-46E8-A226-A4E01F7A105C}" type="slidenum">
              <a:rPr lang="ar-SA" smtClean="0"/>
              <a:pPr/>
              <a:t>6</a:t>
            </a:fld>
            <a:endParaRPr lang="ar-SA" dirty="0"/>
          </a:p>
        </p:txBody>
      </p:sp>
      <p:sp>
        <p:nvSpPr>
          <p:cNvPr id="5" name="عنصر نائب للتاريخ 4">
            <a:extLst>
              <a:ext uri="{FF2B5EF4-FFF2-40B4-BE49-F238E27FC236}">
                <a16:creationId xmlns:a16="http://schemas.microsoft.com/office/drawing/2014/main" id="{03E83DFF-20A2-4D1D-A8C6-AC2742D7B87A}"/>
              </a:ext>
            </a:extLst>
          </p:cNvPr>
          <p:cNvSpPr>
            <a:spLocks noGrp="1"/>
          </p:cNvSpPr>
          <p:nvPr>
            <p:ph type="dt" sz="half" idx="10"/>
          </p:nvPr>
        </p:nvSpPr>
        <p:spPr/>
        <p:txBody>
          <a:bodyPr/>
          <a:lstStyle/>
          <a:p>
            <a:fld id="{A9FA4D94-090E-4B4C-B845-E8A951AD0F7A}" type="datetime1">
              <a:rPr lang="ar-SA" smtClean="0"/>
              <a:pPr/>
              <a:t>28/10/1442</a:t>
            </a:fld>
            <a:endParaRPr lang="ar-SA" dirty="0"/>
          </a:p>
        </p:txBody>
      </p:sp>
      <p:sp>
        <p:nvSpPr>
          <p:cNvPr id="6" name="عنصر نائب للتذييل 5">
            <a:extLst>
              <a:ext uri="{FF2B5EF4-FFF2-40B4-BE49-F238E27FC236}">
                <a16:creationId xmlns:a16="http://schemas.microsoft.com/office/drawing/2014/main" id="{8056BF2E-5642-4B06-8D52-5919ADA989AB}"/>
              </a:ext>
            </a:extLst>
          </p:cNvPr>
          <p:cNvSpPr>
            <a:spLocks noGrp="1"/>
          </p:cNvSpPr>
          <p:nvPr>
            <p:ph type="ftr" sz="quarter" idx="11"/>
          </p:nvPr>
        </p:nvSpPr>
        <p:spPr/>
        <p:txBody>
          <a:bodyPr/>
          <a:lstStyle/>
          <a:p>
            <a:pPr rtl="1"/>
            <a:r>
              <a:rPr lang="ar-SA" noProof="0"/>
              <a:t>إضافة تذييل</a:t>
            </a:r>
            <a:endParaRPr lang="ar-SA" noProof="0" dirty="0"/>
          </a:p>
        </p:txBody>
      </p:sp>
      <p:pic>
        <p:nvPicPr>
          <p:cNvPr id="1026" name="Picture 2" descr="18 Delicious Ways to Say Thank You">
            <a:extLst>
              <a:ext uri="{FF2B5EF4-FFF2-40B4-BE49-F238E27FC236}">
                <a16:creationId xmlns:a16="http://schemas.microsoft.com/office/drawing/2014/main" id="{C15D2500-DCFF-4264-9724-F998B996C9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9775" y="1065667"/>
            <a:ext cx="7694023" cy="4308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90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علم البيئة 16×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063335_TF03098889" id="{39BF44D3-78B5-4717-920B-BC5202650191}" vid="{44FE32E1-6D43-4E45-92CB-189757FE8143}"/>
    </a:ext>
  </a:extLst>
</a:theme>
</file>

<file path=ppt/theme/theme2.xml><?xml version="1.0" encoding="utf-8"?>
<a:theme xmlns:a="http://schemas.openxmlformats.org/drawingml/2006/main" name="نسق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عرض تقديمي لصور من الطبيعة لتعليم علم البيئة</Template>
  <TotalTime>279</TotalTime>
  <Words>405</Words>
  <Application>Microsoft Office PowerPoint</Application>
  <PresentationFormat>شاشة عريضة</PresentationFormat>
  <Paragraphs>38</Paragraphs>
  <Slides>6</Slides>
  <Notes>5</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Arial</vt:lpstr>
      <vt:lpstr>Corbel</vt:lpstr>
      <vt:lpstr>Sakkal Majalla</vt:lpstr>
      <vt:lpstr>Tahoma</vt:lpstr>
      <vt:lpstr>علم البيئة 16×9</vt:lpstr>
      <vt:lpstr>معدات  الجني والحصاد</vt:lpstr>
      <vt:lpstr>جانية القطن </vt:lpstr>
      <vt:lpstr>1. وحدة توجيه وضم النباتات. </vt:lpstr>
      <vt:lpstr>وحدة الجني والترطيب والانتزاع </vt:lpstr>
      <vt:lpstr>ترطيب المغازل </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معدات  الجني والحصاد</dc:title>
  <dc:creator>‏‏مستخدم Windows</dc:creator>
  <cp:lastModifiedBy>‏‏مستخدم Windows</cp:lastModifiedBy>
  <cp:revision>24</cp:revision>
  <dcterms:created xsi:type="dcterms:W3CDTF">2021-05-26T09:25:14Z</dcterms:created>
  <dcterms:modified xsi:type="dcterms:W3CDTF">2021-06-08T14:39:09Z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