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0"/>
  </p:notesMasterIdLst>
  <p:handoutMasterIdLst>
    <p:handoutMasterId r:id="rId11"/>
  </p:handoutMasterIdLst>
  <p:sldIdLst>
    <p:sldId id="258" r:id="rId2"/>
    <p:sldId id="275" r:id="rId3"/>
    <p:sldId id="284" r:id="rId4"/>
    <p:sldId id="276" r:id="rId5"/>
    <p:sldId id="285" r:id="rId6"/>
    <p:sldId id="286" r:id="rId7"/>
    <p:sldId id="287" r:id="rId8"/>
    <p:sldId id="288" r:id="rId9"/>
  </p:sldIdLst>
  <p:sldSz cx="12192000" cy="6858000"/>
  <p:notesSz cx="6858000" cy="9144000"/>
  <p:defaultTextStyle>
    <a:defPPr algn="r" rtl="1">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5294" autoAdjust="0"/>
  </p:normalViewPr>
  <p:slideViewPr>
    <p:cSldViewPr snapToGrid="0">
      <p:cViewPr varScale="1">
        <p:scale>
          <a:sx n="73" d="100"/>
          <a:sy n="73" d="100"/>
        </p:scale>
        <p:origin x="618" y="54"/>
      </p:cViewPr>
      <p:guideLst>
        <p:guide orient="horz" pos="2160"/>
        <p:guide pos="3840"/>
      </p:guideLst>
    </p:cSldViewPr>
  </p:slideViewPr>
  <p:notesTextViewPr>
    <p:cViewPr>
      <p:scale>
        <a:sx n="3" d="2"/>
        <a:sy n="3" d="2"/>
      </p:scale>
      <p:origin x="0" y="0"/>
    </p:cViewPr>
  </p:notesTextViewPr>
  <p:notesViewPr>
    <p:cSldViewPr snapToGrid="0">
      <p:cViewPr varScale="1">
        <p:scale>
          <a:sx n="69" d="100"/>
          <a:sy n="69" d="100"/>
        </p:scale>
        <p:origin x="2364"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4400" y="0"/>
            <a:ext cx="2971800" cy="458788"/>
          </a:xfrm>
          <a:prstGeom prst="rect">
            <a:avLst/>
          </a:prstGeom>
        </p:spPr>
        <p:txBody>
          <a:bodyPr vert="horz" lIns="91440" tIns="45720" rIns="91440" bIns="45720" rtlCol="1"/>
          <a:lstStyle>
            <a:lvl1pPr algn="r" rtl="1">
              <a:defRPr sz="1200"/>
            </a:lvl1pPr>
          </a:lstStyle>
          <a:p>
            <a:pPr rtl="1"/>
            <a:endParaRPr lang="ar-SA" dirty="0">
              <a:latin typeface="Tahoma" panose="020B0604030504040204" pitchFamily="34" charset="0"/>
              <a:ea typeface="Tahoma" panose="020B0604030504040204" pitchFamily="34" charset="0"/>
            </a:endParaRPr>
          </a:p>
        </p:txBody>
      </p:sp>
      <p:sp>
        <p:nvSpPr>
          <p:cNvPr id="3" name="عنصر نائب للتاريخ 2"/>
          <p:cNvSpPr>
            <a:spLocks noGrp="1"/>
          </p:cNvSpPr>
          <p:nvPr>
            <p:ph type="dt" sz="quarter" idx="1"/>
          </p:nvPr>
        </p:nvSpPr>
        <p:spPr>
          <a:xfrm>
            <a:off x="0" y="0"/>
            <a:ext cx="2971800" cy="458788"/>
          </a:xfrm>
          <a:prstGeom prst="rect">
            <a:avLst/>
          </a:prstGeom>
        </p:spPr>
        <p:txBody>
          <a:bodyPr vert="horz" lIns="91440" tIns="45720" rIns="91440" bIns="45720" rtlCol="1"/>
          <a:lstStyle>
            <a:lvl1pPr algn="r" rtl="1">
              <a:defRPr sz="1200"/>
            </a:lvl1pPr>
          </a:lstStyle>
          <a:p>
            <a:pPr algn="l" rtl="1"/>
            <a:fld id="{16C0D6B5-9CC2-441A-949F-B1A6CF089B01}" type="datetime1">
              <a:rPr lang="ar-SA" smtClean="0">
                <a:latin typeface="Tahoma" panose="020B0604030504040204" pitchFamily="34" charset="0"/>
                <a:ea typeface="Tahoma" panose="020B0604030504040204" pitchFamily="34" charset="0"/>
              </a:rPr>
              <a:pPr algn="l" rtl="1"/>
              <a:t>18/10/1442</a:t>
            </a:fld>
            <a:endParaRPr lang="ar-SA" dirty="0">
              <a:latin typeface="Tahoma" panose="020B0604030504040204" pitchFamily="34" charset="0"/>
              <a:ea typeface="Tahoma" panose="020B0604030504040204" pitchFamily="34" charset="0"/>
            </a:endParaRPr>
          </a:p>
        </p:txBody>
      </p:sp>
      <p:sp>
        <p:nvSpPr>
          <p:cNvPr id="4" name="عنصر نائب للتذييل 3"/>
          <p:cNvSpPr>
            <a:spLocks noGrp="1"/>
          </p:cNvSpPr>
          <p:nvPr>
            <p:ph type="ftr" sz="quarter" idx="2"/>
          </p:nvPr>
        </p:nvSpPr>
        <p:spPr>
          <a:xfrm>
            <a:off x="3884400" y="8685213"/>
            <a:ext cx="2971800" cy="458787"/>
          </a:xfrm>
          <a:prstGeom prst="rect">
            <a:avLst/>
          </a:prstGeom>
        </p:spPr>
        <p:txBody>
          <a:bodyPr vert="horz" lIns="91440" tIns="45720" rIns="91440" bIns="45720" rtlCol="1" anchor="b"/>
          <a:lstStyle>
            <a:lvl1pPr algn="r" rtl="1">
              <a:defRPr sz="1200"/>
            </a:lvl1pPr>
          </a:lstStyle>
          <a:p>
            <a:pPr rtl="1"/>
            <a:endParaRPr lang="ar-SA" dirty="0">
              <a:latin typeface="Tahoma" panose="020B0604030504040204" pitchFamily="34" charset="0"/>
              <a:ea typeface="Tahoma" panose="020B0604030504040204" pitchFamily="34" charset="0"/>
            </a:endParaRPr>
          </a:p>
        </p:txBody>
      </p:sp>
      <p:sp>
        <p:nvSpPr>
          <p:cNvPr id="5" name="عنصر نائب لرقم الشريحة 4"/>
          <p:cNvSpPr>
            <a:spLocks noGrp="1"/>
          </p:cNvSpPr>
          <p:nvPr>
            <p:ph type="sldNum" sz="quarter" idx="3"/>
          </p:nvPr>
        </p:nvSpPr>
        <p:spPr>
          <a:xfrm>
            <a:off x="0" y="8685213"/>
            <a:ext cx="2971800" cy="458787"/>
          </a:xfrm>
          <a:prstGeom prst="rect">
            <a:avLst/>
          </a:prstGeom>
        </p:spPr>
        <p:txBody>
          <a:bodyPr vert="horz" lIns="91440" tIns="45720" rIns="91440" bIns="45720" rtlCol="1" anchor="b"/>
          <a:lstStyle>
            <a:lvl1pPr algn="r" rtl="1">
              <a:defRPr sz="1200"/>
            </a:lvl1pPr>
          </a:lstStyle>
          <a:p>
            <a:pPr algn="l" rtl="1"/>
            <a:fld id="{B828588A-5C4E-401A-AECC-B6F63A9DE965}" type="slidenum">
              <a:rPr lang="ar-SA">
                <a:latin typeface="Tahoma" panose="020B0604030504040204" pitchFamily="34" charset="0"/>
                <a:ea typeface="Tahoma" panose="020B0604030504040204" pitchFamily="34" charset="0"/>
              </a:rPr>
              <a:pPr algn="l" rtl="1"/>
              <a:t>‹#›</a:t>
            </a:fld>
            <a:endParaRPr lang="ar-SA" dirty="0">
              <a:latin typeface="Tahoma" panose="020B0604030504040204" pitchFamily="34" charset="0"/>
              <a:ea typeface="Tahoma" panose="020B0604030504040204" pitchFamily="34" charset="0"/>
            </a:endParaRPr>
          </a:p>
        </p:txBody>
      </p:sp>
    </p:spTree>
    <p:extLst>
      <p:ext uri="{BB962C8B-B14F-4D97-AF65-F5344CB8AC3E}">
        <p14:creationId xmlns:p14="http://schemas.microsoft.com/office/powerpoint/2010/main" val="10599797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4400" y="0"/>
            <a:ext cx="2971800" cy="458788"/>
          </a:xfrm>
          <a:prstGeom prst="rect">
            <a:avLst/>
          </a:prstGeom>
        </p:spPr>
        <p:txBody>
          <a:bodyPr vert="horz" lIns="91440" tIns="45720" rIns="91440" bIns="45720" rtlCol="1"/>
          <a:lstStyle>
            <a:lvl1pPr algn="r" rtl="1">
              <a:defRPr sz="1200">
                <a:latin typeface="Tahoma" panose="020B0604030504040204" pitchFamily="34" charset="0"/>
                <a:ea typeface="Tahoma" panose="020B0604030504040204" pitchFamily="34" charset="0"/>
                <a:cs typeface="+mn-cs"/>
              </a:defRPr>
            </a:lvl1pPr>
          </a:lstStyle>
          <a:p>
            <a:endParaRPr lang="ar-SA" dirty="0"/>
          </a:p>
        </p:txBody>
      </p:sp>
      <p:sp>
        <p:nvSpPr>
          <p:cNvPr id="3" name="عنصر نائب للتاريخ 2"/>
          <p:cNvSpPr>
            <a:spLocks noGrp="1"/>
          </p:cNvSpPr>
          <p:nvPr>
            <p:ph type="dt" idx="1"/>
          </p:nvPr>
        </p:nvSpPr>
        <p:spPr>
          <a:xfrm>
            <a:off x="0" y="0"/>
            <a:ext cx="2971800" cy="458788"/>
          </a:xfrm>
          <a:prstGeom prst="rect">
            <a:avLst/>
          </a:prstGeom>
        </p:spPr>
        <p:txBody>
          <a:bodyPr vert="horz" lIns="91440" tIns="45720" rIns="91440" bIns="45720" rtlCol="1"/>
          <a:lstStyle>
            <a:lvl1pPr algn="l" rtl="1">
              <a:defRPr sz="1200">
                <a:latin typeface="Tahoma" panose="020B0604030504040204" pitchFamily="34" charset="0"/>
                <a:ea typeface="Tahoma" panose="020B0604030504040204" pitchFamily="34" charset="0"/>
                <a:cs typeface="+mn-cs"/>
              </a:defRPr>
            </a:lvl1pPr>
          </a:lstStyle>
          <a:p>
            <a:fld id="{4578A187-A33E-4700-8425-20C7664C9B22}" type="datetime1">
              <a:rPr lang="ar-SA" smtClean="0"/>
              <a:pPr/>
              <a:t>18/10/1442</a:t>
            </a:fld>
            <a:endParaRPr lang="ar-SA" dirty="0"/>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pPr rtl="1"/>
            <a:endParaRPr lang="ar-SA" noProof="0" dirty="0"/>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rtl="1"/>
            <a:r>
              <a:rPr lang="ar-SA" noProof="0" dirty="0"/>
              <a:t>انقر لتحرير أنماط النص الرئيسي</a:t>
            </a:r>
          </a:p>
          <a:p>
            <a:pPr lvl="1" rtl="1"/>
            <a:r>
              <a:rPr lang="ar-SA" noProof="0" dirty="0"/>
              <a:t>المستوى الثاني</a:t>
            </a:r>
          </a:p>
          <a:p>
            <a:pPr lvl="2" rtl="1"/>
            <a:r>
              <a:rPr lang="ar-SA" noProof="0" dirty="0"/>
              <a:t>المستوى الثالث</a:t>
            </a:r>
          </a:p>
          <a:p>
            <a:pPr lvl="3" rtl="1"/>
            <a:r>
              <a:rPr lang="ar-SA" noProof="0" dirty="0"/>
              <a:t>المستوى الرابع</a:t>
            </a:r>
          </a:p>
          <a:p>
            <a:pPr lvl="4" rtl="1"/>
            <a:r>
              <a:rPr lang="ar-SA" noProof="0" dirty="0"/>
              <a:t>المستوى الخامس</a:t>
            </a:r>
          </a:p>
        </p:txBody>
      </p:sp>
      <p:sp>
        <p:nvSpPr>
          <p:cNvPr id="6" name="عنصر نائب للتذييل 5"/>
          <p:cNvSpPr>
            <a:spLocks noGrp="1"/>
          </p:cNvSpPr>
          <p:nvPr>
            <p:ph type="ftr" sz="quarter" idx="4"/>
          </p:nvPr>
        </p:nvSpPr>
        <p:spPr>
          <a:xfrm>
            <a:off x="3884400" y="8685213"/>
            <a:ext cx="2971800" cy="458787"/>
          </a:xfrm>
          <a:prstGeom prst="rect">
            <a:avLst/>
          </a:prstGeom>
        </p:spPr>
        <p:txBody>
          <a:bodyPr vert="horz" lIns="91440" tIns="45720" rIns="91440" bIns="45720" rtlCol="1" anchor="b"/>
          <a:lstStyle>
            <a:lvl1pPr algn="r" rtl="1">
              <a:defRPr sz="1200">
                <a:latin typeface="Tahoma" panose="020B0604030504040204" pitchFamily="34" charset="0"/>
                <a:ea typeface="Tahoma" panose="020B0604030504040204" pitchFamily="34" charset="0"/>
                <a:cs typeface="+mn-cs"/>
              </a:defRPr>
            </a:lvl1pPr>
          </a:lstStyle>
          <a:p>
            <a:endParaRPr lang="ar-SA" dirty="0"/>
          </a:p>
        </p:txBody>
      </p:sp>
      <p:sp>
        <p:nvSpPr>
          <p:cNvPr id="7" name="عنصر نائب لرقم الشريحة 6"/>
          <p:cNvSpPr>
            <a:spLocks noGrp="1"/>
          </p:cNvSpPr>
          <p:nvPr>
            <p:ph type="sldNum" sz="quarter" idx="5"/>
          </p:nvPr>
        </p:nvSpPr>
        <p:spPr>
          <a:xfrm>
            <a:off x="0" y="8685213"/>
            <a:ext cx="2971800" cy="458787"/>
          </a:xfrm>
          <a:prstGeom prst="rect">
            <a:avLst/>
          </a:prstGeom>
        </p:spPr>
        <p:txBody>
          <a:bodyPr vert="horz" lIns="91440" tIns="45720" rIns="91440" bIns="45720" rtlCol="1" anchor="b"/>
          <a:lstStyle>
            <a:lvl1pPr algn="l" rtl="1">
              <a:defRPr sz="1200">
                <a:latin typeface="Tahoma" panose="020B0604030504040204" pitchFamily="34" charset="0"/>
                <a:ea typeface="Tahoma" panose="020B0604030504040204" pitchFamily="34" charset="0"/>
                <a:cs typeface="+mn-cs"/>
              </a:defRPr>
            </a:lvl1pPr>
          </a:lstStyle>
          <a:p>
            <a:fld id="{77542409-6A04-4DC6-AC3A-D3758287A8F2}" type="slidenum">
              <a:rPr lang="ar-SA" smtClean="0"/>
              <a:pPr/>
              <a:t>‹#›</a:t>
            </a:fld>
            <a:endParaRPr lang="ar-SA" dirty="0"/>
          </a:p>
        </p:txBody>
      </p:sp>
    </p:spTree>
    <p:extLst>
      <p:ext uri="{BB962C8B-B14F-4D97-AF65-F5344CB8AC3E}">
        <p14:creationId xmlns:p14="http://schemas.microsoft.com/office/powerpoint/2010/main" val="2541150592"/>
      </p:ext>
    </p:extLst>
  </p:cSld>
  <p:clrMap bg1="lt1" tx1="dk1" bg2="lt2" tx2="dk2" accent1="accent1" accent2="accent2" accent3="accent3" accent4="accent4" accent5="accent5" accent6="accent6" hlink="hlink" folHlink="folHlink"/>
  <p:hf hdr="0" ftr="0" dt="0"/>
  <p:notesStyle>
    <a:lvl1pPr marL="0" algn="r" defTabSz="914400" rtl="1" eaLnBrk="1" latinLnBrk="0" hangingPunct="1">
      <a:defRPr sz="1200" kern="1200">
        <a:solidFill>
          <a:schemeClr val="tx1"/>
        </a:solidFill>
        <a:latin typeface="Tahoma" panose="020B0604030504040204" pitchFamily="34" charset="0"/>
        <a:ea typeface="Tahoma" panose="020B0604030504040204" pitchFamily="34" charset="0"/>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rtlCol="1"/>
          <a:lstStyle/>
          <a:p>
            <a:pPr rtl="1"/>
            <a:endParaRPr lang="ar-SA" dirty="0"/>
          </a:p>
        </p:txBody>
      </p:sp>
      <p:sp>
        <p:nvSpPr>
          <p:cNvPr id="4" name="عنصر نائب لرقم الشريحة 3"/>
          <p:cNvSpPr>
            <a:spLocks noGrp="1"/>
          </p:cNvSpPr>
          <p:nvPr>
            <p:ph type="sldNum" sz="quarter" idx="10"/>
          </p:nvPr>
        </p:nvSpPr>
        <p:spPr/>
        <p:txBody>
          <a:bodyPr rtlCol="1"/>
          <a:lstStyle/>
          <a:p>
            <a:pPr rtl="1"/>
            <a:fld id="{77542409-6A04-4DC6-AC3A-D3758287A8F2}" type="slidenum">
              <a:rPr lang="ar-SA" smtClean="0"/>
              <a:t>1</a:t>
            </a:fld>
            <a:endParaRPr lang="ar-SA" dirty="0"/>
          </a:p>
        </p:txBody>
      </p:sp>
    </p:spTree>
    <p:extLst>
      <p:ext uri="{BB962C8B-B14F-4D97-AF65-F5344CB8AC3E}">
        <p14:creationId xmlns:p14="http://schemas.microsoft.com/office/powerpoint/2010/main" val="3300829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rtl="1"/>
            <a:fld id="{77542409-6A04-4DC6-AC3A-D3758287A8F2}" type="slidenum">
              <a:rPr lang="ar-SA" smtClean="0"/>
              <a:t>2</a:t>
            </a:fld>
            <a:endParaRPr lang="ar-SA" dirty="0"/>
          </a:p>
        </p:txBody>
      </p:sp>
    </p:spTree>
    <p:extLst>
      <p:ext uri="{BB962C8B-B14F-4D97-AF65-F5344CB8AC3E}">
        <p14:creationId xmlns:p14="http://schemas.microsoft.com/office/powerpoint/2010/main" val="35686056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rtl="1"/>
            <a:fld id="{77542409-6A04-4DC6-AC3A-D3758287A8F2}" type="slidenum">
              <a:rPr lang="ar-SA" smtClean="0"/>
              <a:t>3</a:t>
            </a:fld>
            <a:endParaRPr lang="ar-SA" dirty="0"/>
          </a:p>
        </p:txBody>
      </p:sp>
    </p:spTree>
    <p:extLst>
      <p:ext uri="{BB962C8B-B14F-4D97-AF65-F5344CB8AC3E}">
        <p14:creationId xmlns:p14="http://schemas.microsoft.com/office/powerpoint/2010/main" val="10918984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rtl="1"/>
            <a:fld id="{77542409-6A04-4DC6-AC3A-D3758287A8F2}" type="slidenum">
              <a:rPr lang="ar-SA" smtClean="0"/>
              <a:t>4</a:t>
            </a:fld>
            <a:endParaRPr lang="ar-SA" dirty="0"/>
          </a:p>
        </p:txBody>
      </p:sp>
    </p:spTree>
    <p:extLst>
      <p:ext uri="{BB962C8B-B14F-4D97-AF65-F5344CB8AC3E}">
        <p14:creationId xmlns:p14="http://schemas.microsoft.com/office/powerpoint/2010/main" val="40210280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rtl="1"/>
            <a:fld id="{77542409-6A04-4DC6-AC3A-D3758287A8F2}" type="slidenum">
              <a:rPr lang="ar-SA" smtClean="0"/>
              <a:t>5</a:t>
            </a:fld>
            <a:endParaRPr lang="ar-SA" dirty="0"/>
          </a:p>
        </p:txBody>
      </p:sp>
    </p:spTree>
    <p:extLst>
      <p:ext uri="{BB962C8B-B14F-4D97-AF65-F5344CB8AC3E}">
        <p14:creationId xmlns:p14="http://schemas.microsoft.com/office/powerpoint/2010/main" val="22230545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rtl="1"/>
            <a:fld id="{77542409-6A04-4DC6-AC3A-D3758287A8F2}" type="slidenum">
              <a:rPr lang="ar-SA" smtClean="0"/>
              <a:t>6</a:t>
            </a:fld>
            <a:endParaRPr lang="ar-SA" dirty="0"/>
          </a:p>
        </p:txBody>
      </p:sp>
    </p:spTree>
    <p:extLst>
      <p:ext uri="{BB962C8B-B14F-4D97-AF65-F5344CB8AC3E}">
        <p14:creationId xmlns:p14="http://schemas.microsoft.com/office/powerpoint/2010/main" val="168511112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العنوان">
    <p:spTree>
      <p:nvGrpSpPr>
        <p:cNvPr id="1" name=""/>
        <p:cNvGrpSpPr/>
        <p:nvPr/>
      </p:nvGrpSpPr>
      <p:grpSpPr>
        <a:xfrm>
          <a:off x="0" y="0"/>
          <a:ext cx="0" cy="0"/>
          <a:chOff x="0" y="0"/>
          <a:chExt cx="0" cy="0"/>
        </a:xfrm>
      </p:grpSpPr>
      <p:sp>
        <p:nvSpPr>
          <p:cNvPr id="9" name="المستطيل 8"/>
          <p:cNvSpPr/>
          <p:nvPr/>
        </p:nvSpPr>
        <p:spPr>
          <a:xfrm flipH="1">
            <a:off x="5562600" y="0"/>
            <a:ext cx="5029200" cy="5943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noProof="0" dirty="0">
              <a:cs typeface="+mj-cs"/>
            </a:endParaRPr>
          </a:p>
        </p:txBody>
      </p:sp>
      <p:sp>
        <p:nvSpPr>
          <p:cNvPr id="2" name="العنوان 1"/>
          <p:cNvSpPr>
            <a:spLocks noGrp="1"/>
          </p:cNvSpPr>
          <p:nvPr>
            <p:ph type="ctrTitle"/>
          </p:nvPr>
        </p:nvSpPr>
        <p:spPr>
          <a:xfrm flipH="1">
            <a:off x="5593903" y="3019706"/>
            <a:ext cx="4846320" cy="2387600"/>
          </a:xfrm>
        </p:spPr>
        <p:txBody>
          <a:bodyPr rtlCol="1" anchor="b">
            <a:normAutofit/>
          </a:bodyPr>
          <a:lstStyle>
            <a:lvl1pPr algn="r" rtl="1">
              <a:lnSpc>
                <a:spcPct val="90000"/>
              </a:lnSpc>
              <a:defRPr sz="4800">
                <a:solidFill>
                  <a:schemeClr val="bg1"/>
                </a:solidFill>
                <a:cs typeface="+mj-cs"/>
              </a:defRPr>
            </a:lvl1pPr>
          </a:lstStyle>
          <a:p>
            <a:pPr rtl="1"/>
            <a:r>
              <a:rPr lang="ar-SA" noProof="0"/>
              <a:t>انقر لتحرير نمط عنوان الشكل الرئيسي</a:t>
            </a:r>
            <a:endParaRPr lang="ar-SA" noProof="0" dirty="0"/>
          </a:p>
        </p:txBody>
      </p:sp>
      <p:sp>
        <p:nvSpPr>
          <p:cNvPr id="3" name="العنوان الفرعي 2"/>
          <p:cNvSpPr>
            <a:spLocks noGrp="1"/>
          </p:cNvSpPr>
          <p:nvPr>
            <p:ph type="subTitle" idx="1"/>
          </p:nvPr>
        </p:nvSpPr>
        <p:spPr>
          <a:xfrm flipH="1">
            <a:off x="5593903" y="5381894"/>
            <a:ext cx="4846320" cy="448056"/>
          </a:xfrm>
        </p:spPr>
        <p:txBody>
          <a:bodyPr rtlCol="1">
            <a:normAutofit/>
          </a:bodyPr>
          <a:lstStyle>
            <a:lvl1pPr marL="0" indent="0" algn="r" rtl="1">
              <a:spcBef>
                <a:spcPts val="0"/>
              </a:spcBef>
              <a:buNone/>
              <a:defRPr sz="1800">
                <a:solidFill>
                  <a:schemeClr val="bg1"/>
                </a:solidFill>
                <a:cs typeface="+mn-cs"/>
              </a:defRPr>
            </a:lvl1pPr>
            <a:lvl2pPr marL="457200" indent="0" algn="ctr" rtl="1">
              <a:buNone/>
              <a:defRPr sz="2000"/>
            </a:lvl2pPr>
            <a:lvl3pPr marL="914400" indent="0" algn="ctr" rtl="1">
              <a:buNone/>
              <a:defRPr sz="1800"/>
            </a:lvl3pPr>
            <a:lvl4pPr marL="1371600" indent="0" algn="ctr" rtl="1">
              <a:buNone/>
              <a:defRPr sz="1600"/>
            </a:lvl4pPr>
            <a:lvl5pPr marL="1828800" indent="0" algn="ctr" rtl="1">
              <a:buNone/>
              <a:defRPr sz="1600"/>
            </a:lvl5pPr>
            <a:lvl6pPr marL="2286000" indent="0" algn="ctr" rtl="1">
              <a:buNone/>
              <a:defRPr sz="1600"/>
            </a:lvl6pPr>
            <a:lvl7pPr marL="2743200" indent="0" algn="ctr" rtl="1">
              <a:buNone/>
              <a:defRPr sz="1600"/>
            </a:lvl7pPr>
            <a:lvl8pPr marL="3200400" indent="0" algn="ctr" rtl="1">
              <a:buNone/>
              <a:defRPr sz="1600"/>
            </a:lvl8pPr>
            <a:lvl9pPr marL="3657600" indent="0" algn="ctr" rtl="1">
              <a:buNone/>
              <a:defRPr sz="1600"/>
            </a:lvl9pPr>
          </a:lstStyle>
          <a:p>
            <a:pPr rtl="1"/>
            <a:r>
              <a:rPr lang="ar-SA" noProof="0"/>
              <a:t>انقر لتحرير نمط العنوان الفرعي للشكل الرئيسي</a:t>
            </a:r>
            <a:endParaRPr lang="ar-SA" noProof="0" dirty="0"/>
          </a:p>
        </p:txBody>
      </p:sp>
      <p:pic>
        <p:nvPicPr>
          <p:cNvPr id="8" name="صورة 7" descr="سحب بيضاء في سماء زرقاء"/>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flipH="1">
            <a:off x="10701528" y="2057400"/>
            <a:ext cx="1490472" cy="3886200"/>
          </a:xfrm>
          <a:prstGeom prst="rect">
            <a:avLst/>
          </a:prstGeom>
        </p:spPr>
      </p:pic>
      <p:pic>
        <p:nvPicPr>
          <p:cNvPr id="10" name="الصورة 9" descr="صورة مقربة لبتيلة نبات"/>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flipH="1">
            <a:off x="3392105" y="2057400"/>
            <a:ext cx="2060767" cy="3886200"/>
          </a:xfrm>
          <a:prstGeom prst="rect">
            <a:avLst/>
          </a:prstGeom>
        </p:spPr>
      </p:pic>
      <p:pic>
        <p:nvPicPr>
          <p:cNvPr id="11" name="صورة 10" descr="أمواج"/>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flipH="1">
            <a:off x="-319" y="2057400"/>
            <a:ext cx="3282696" cy="3886200"/>
          </a:xfrm>
          <a:prstGeom prst="rect">
            <a:avLst/>
          </a:prstGeom>
        </p:spPr>
      </p:pic>
    </p:spTree>
    <p:extLst>
      <p:ext uri="{BB962C8B-B14F-4D97-AF65-F5344CB8AC3E}">
        <p14:creationId xmlns:p14="http://schemas.microsoft.com/office/powerpoint/2010/main" val="698731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العنوان والنص العمودي">
    <p:spTree>
      <p:nvGrpSpPr>
        <p:cNvPr id="1" name=""/>
        <p:cNvGrpSpPr/>
        <p:nvPr/>
      </p:nvGrpSpPr>
      <p:grpSpPr>
        <a:xfrm>
          <a:off x="0" y="0"/>
          <a:ext cx="0" cy="0"/>
          <a:chOff x="0" y="0"/>
          <a:chExt cx="0" cy="0"/>
        </a:xfrm>
      </p:grpSpPr>
      <p:sp>
        <p:nvSpPr>
          <p:cNvPr id="2" name="العنوان 1"/>
          <p:cNvSpPr>
            <a:spLocks noGrp="1"/>
          </p:cNvSpPr>
          <p:nvPr>
            <p:ph type="title"/>
          </p:nvPr>
        </p:nvSpPr>
        <p:spPr>
          <a:xfrm flipH="1">
            <a:off x="1410025" y="276087"/>
            <a:ext cx="9371949" cy="1183566"/>
          </a:xfrm>
        </p:spPr>
        <p:txBody>
          <a:bodyPr rtlCol="1"/>
          <a:lstStyle>
            <a:lvl1pPr algn="r" rtl="1">
              <a:defRPr/>
            </a:lvl1pPr>
          </a:lstStyle>
          <a:p>
            <a:pPr rtl="1"/>
            <a:r>
              <a:rPr lang="ar-SA" noProof="0"/>
              <a:t>انقر لتحرير نمط عنوان الشكل الرئيسي</a:t>
            </a:r>
            <a:endParaRPr lang="ar-SA" noProof="0" dirty="0"/>
          </a:p>
        </p:txBody>
      </p:sp>
      <p:sp>
        <p:nvSpPr>
          <p:cNvPr id="3" name="العنصر النائب لنص عمودي 2"/>
          <p:cNvSpPr>
            <a:spLocks noGrp="1"/>
          </p:cNvSpPr>
          <p:nvPr>
            <p:ph type="body" orient="vert" idx="1"/>
          </p:nvPr>
        </p:nvSpPr>
        <p:spPr>
          <a:xfrm flipH="1" flipV="1">
            <a:off x="1410025" y="1566001"/>
            <a:ext cx="9371948" cy="4620682"/>
          </a:xfrm>
        </p:spPr>
        <p:txBody>
          <a:bodyPr vert="eaVert" rtlCol="1"/>
          <a:lstStyle>
            <a:lvl1pPr algn="r" rtl="1">
              <a:defRPr/>
            </a:lvl1pPr>
            <a:lvl2pPr algn="r" rtl="1">
              <a:defRPr/>
            </a:lvl2pPr>
            <a:lvl3pPr algn="r" rtl="1">
              <a:defRPr/>
            </a:lvl3pPr>
            <a:lvl4pPr algn="r" rtl="1">
              <a:defRPr/>
            </a:lvl4pPr>
            <a:lvl5pPr algn="r" rtl="1">
              <a:defRPr/>
            </a:lvl5pPr>
          </a:lstStyle>
          <a:p>
            <a:pPr lvl="0" rtl="1"/>
            <a:r>
              <a:rPr lang="ar-SA" noProof="0"/>
              <a:t>انقر لتحرير أنماط نص الشكل الرئيسي</a:t>
            </a:r>
          </a:p>
          <a:p>
            <a:pPr lvl="1" rtl="1"/>
            <a:r>
              <a:rPr lang="ar-SA" noProof="0"/>
              <a:t>المستوى الثاني</a:t>
            </a:r>
          </a:p>
          <a:p>
            <a:pPr lvl="2" rtl="1"/>
            <a:r>
              <a:rPr lang="ar-SA" noProof="0"/>
              <a:t>المستوى الثالث</a:t>
            </a:r>
          </a:p>
          <a:p>
            <a:pPr lvl="3" rtl="1"/>
            <a:r>
              <a:rPr lang="ar-SA" noProof="0"/>
              <a:t>المستوى الرابع</a:t>
            </a:r>
          </a:p>
          <a:p>
            <a:pPr lvl="4" rtl="1"/>
            <a:r>
              <a:rPr lang="ar-SA" noProof="0"/>
              <a:t>المستوى الخامس</a:t>
            </a:r>
            <a:endParaRPr lang="ar-SA" noProof="0" dirty="0"/>
          </a:p>
        </p:txBody>
      </p:sp>
      <p:sp>
        <p:nvSpPr>
          <p:cNvPr id="6" name="عنصر نائب لرقم الشريحة 5"/>
          <p:cNvSpPr>
            <a:spLocks noGrp="1"/>
          </p:cNvSpPr>
          <p:nvPr>
            <p:ph type="sldNum" sz="quarter" idx="12"/>
          </p:nvPr>
        </p:nvSpPr>
        <p:spPr>
          <a:xfrm flipH="1">
            <a:off x="11775600" y="6629400"/>
            <a:ext cx="410402" cy="228600"/>
          </a:xfrm>
        </p:spPr>
        <p:txBody>
          <a:bodyPr rtlCol="1"/>
          <a:lstStyle>
            <a:lvl1pPr algn="l" rtl="1">
              <a:defRPr/>
            </a:lvl1pPr>
          </a:lstStyle>
          <a:p>
            <a:fld id="{9CD8D479-8942-46E8-A226-A4E01F7A105C}" type="slidenum">
              <a:rPr lang="ar-SA" smtClean="0"/>
              <a:pPr/>
              <a:t>‹#›</a:t>
            </a:fld>
            <a:endParaRPr lang="ar-SA" dirty="0"/>
          </a:p>
        </p:txBody>
      </p:sp>
      <p:sp>
        <p:nvSpPr>
          <p:cNvPr id="4" name="عنصر نائب للتاريخ 3"/>
          <p:cNvSpPr>
            <a:spLocks noGrp="1"/>
          </p:cNvSpPr>
          <p:nvPr>
            <p:ph type="dt" sz="half" idx="10"/>
          </p:nvPr>
        </p:nvSpPr>
        <p:spPr>
          <a:xfrm flipH="1">
            <a:off x="10737935" y="6629400"/>
            <a:ext cx="1000662" cy="228600"/>
          </a:xfrm>
        </p:spPr>
        <p:txBody>
          <a:bodyPr rtlCol="1"/>
          <a:lstStyle>
            <a:lvl1pPr algn="l" rtl="1">
              <a:defRPr/>
            </a:lvl1pPr>
          </a:lstStyle>
          <a:p>
            <a:fld id="{9A4D0602-BC04-447E-92FE-3D1FDF8EE198}" type="datetime1">
              <a:rPr lang="ar-SA" smtClean="0"/>
              <a:pPr/>
              <a:t>18/10/1442</a:t>
            </a:fld>
            <a:endParaRPr lang="ar-SA" dirty="0"/>
          </a:p>
        </p:txBody>
      </p:sp>
      <p:sp>
        <p:nvSpPr>
          <p:cNvPr id="5" name="عنصر نائب للتذييل 4"/>
          <p:cNvSpPr>
            <a:spLocks noGrp="1"/>
          </p:cNvSpPr>
          <p:nvPr>
            <p:ph type="ftr" sz="quarter" idx="11"/>
          </p:nvPr>
        </p:nvSpPr>
        <p:spPr>
          <a:xfrm flipH="1">
            <a:off x="1410025" y="6629400"/>
            <a:ext cx="9144259" cy="228600"/>
          </a:xfrm>
        </p:spPr>
        <p:txBody>
          <a:bodyPr rtlCol="1"/>
          <a:lstStyle>
            <a:lvl1pPr algn="r" rtl="1">
              <a:defRPr/>
            </a:lvl1pPr>
          </a:lstStyle>
          <a:p>
            <a:pPr rtl="1"/>
            <a:r>
              <a:rPr lang="ar-SA" noProof="0" dirty="0"/>
              <a:t>إضافة تذييل</a:t>
            </a:r>
          </a:p>
        </p:txBody>
      </p:sp>
    </p:spTree>
    <p:extLst>
      <p:ext uri="{BB962C8B-B14F-4D97-AF65-F5344CB8AC3E}">
        <p14:creationId xmlns:p14="http://schemas.microsoft.com/office/powerpoint/2010/main" val="720709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العنوان العمودي والنص">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flipH="1" flipV="1">
            <a:off x="1409700" y="190500"/>
            <a:ext cx="2057400" cy="5986463"/>
          </a:xfrm>
        </p:spPr>
        <p:txBody>
          <a:bodyPr vert="eaVert" rtlCol="1"/>
          <a:lstStyle>
            <a:lvl1pPr algn="r" rtl="1">
              <a:defRPr/>
            </a:lvl1pPr>
          </a:lstStyle>
          <a:p>
            <a:pPr rtl="1"/>
            <a:r>
              <a:rPr lang="ar-SA" noProof="0"/>
              <a:t>انقر لتحرير نمط عنوان الشكل الرئيسي</a:t>
            </a:r>
            <a:endParaRPr lang="ar-SA" noProof="0" dirty="0"/>
          </a:p>
        </p:txBody>
      </p:sp>
      <p:sp>
        <p:nvSpPr>
          <p:cNvPr id="3" name="العنصر النائب لنص عمودي 2"/>
          <p:cNvSpPr>
            <a:spLocks noGrp="1"/>
          </p:cNvSpPr>
          <p:nvPr>
            <p:ph type="body" orient="vert" idx="1"/>
          </p:nvPr>
        </p:nvSpPr>
        <p:spPr>
          <a:xfrm flipH="1" flipV="1">
            <a:off x="3619500" y="190500"/>
            <a:ext cx="7734300" cy="5986463"/>
          </a:xfrm>
        </p:spPr>
        <p:txBody>
          <a:bodyPr vert="eaVert" rtlCol="1"/>
          <a:lstStyle>
            <a:lvl1pPr algn="r" rtl="1">
              <a:defRPr/>
            </a:lvl1pPr>
            <a:lvl2pPr algn="r" rtl="1">
              <a:defRPr/>
            </a:lvl2pPr>
            <a:lvl3pPr algn="r" rtl="1">
              <a:defRPr/>
            </a:lvl3pPr>
            <a:lvl4pPr algn="r" rtl="1">
              <a:defRPr/>
            </a:lvl4pPr>
            <a:lvl5pPr algn="r" rtl="1">
              <a:defRPr/>
            </a:lvl5pPr>
          </a:lstStyle>
          <a:p>
            <a:pPr lvl="0" rtl="1"/>
            <a:r>
              <a:rPr lang="ar-SA" noProof="0"/>
              <a:t>انقر لتحرير أنماط نص الشكل الرئيسي</a:t>
            </a:r>
          </a:p>
          <a:p>
            <a:pPr lvl="1" rtl="1"/>
            <a:r>
              <a:rPr lang="ar-SA" noProof="0"/>
              <a:t>المستوى الثاني</a:t>
            </a:r>
          </a:p>
          <a:p>
            <a:pPr lvl="2" rtl="1"/>
            <a:r>
              <a:rPr lang="ar-SA" noProof="0"/>
              <a:t>المستوى الثالث</a:t>
            </a:r>
          </a:p>
          <a:p>
            <a:pPr lvl="3" rtl="1"/>
            <a:r>
              <a:rPr lang="ar-SA" noProof="0"/>
              <a:t>المستوى الرابع</a:t>
            </a:r>
          </a:p>
          <a:p>
            <a:pPr lvl="4" rtl="1"/>
            <a:r>
              <a:rPr lang="ar-SA" noProof="0"/>
              <a:t>المستوى الخامس</a:t>
            </a:r>
            <a:endParaRPr lang="ar-SA" noProof="0" dirty="0"/>
          </a:p>
        </p:txBody>
      </p:sp>
      <p:sp>
        <p:nvSpPr>
          <p:cNvPr id="6" name="عنصر نائب لرقم الشريحة 5"/>
          <p:cNvSpPr>
            <a:spLocks noGrp="1"/>
          </p:cNvSpPr>
          <p:nvPr>
            <p:ph type="sldNum" sz="quarter" idx="12"/>
          </p:nvPr>
        </p:nvSpPr>
        <p:spPr>
          <a:xfrm flipH="1">
            <a:off x="11775600" y="6629400"/>
            <a:ext cx="410402" cy="228600"/>
          </a:xfrm>
        </p:spPr>
        <p:txBody>
          <a:bodyPr rtlCol="1"/>
          <a:lstStyle>
            <a:lvl1pPr algn="l" rtl="1">
              <a:defRPr/>
            </a:lvl1pPr>
          </a:lstStyle>
          <a:p>
            <a:fld id="{9CD8D479-8942-46E8-A226-A4E01F7A105C}" type="slidenum">
              <a:rPr lang="ar-SA" smtClean="0"/>
              <a:pPr/>
              <a:t>‹#›</a:t>
            </a:fld>
            <a:endParaRPr lang="ar-SA" dirty="0"/>
          </a:p>
        </p:txBody>
      </p:sp>
      <p:sp>
        <p:nvSpPr>
          <p:cNvPr id="4" name="عنصر نائب للتاريخ 3"/>
          <p:cNvSpPr>
            <a:spLocks noGrp="1"/>
          </p:cNvSpPr>
          <p:nvPr>
            <p:ph type="dt" sz="half" idx="10"/>
          </p:nvPr>
        </p:nvSpPr>
        <p:spPr>
          <a:xfrm flipH="1">
            <a:off x="10737935" y="6629400"/>
            <a:ext cx="1000662" cy="228600"/>
          </a:xfrm>
        </p:spPr>
        <p:txBody>
          <a:bodyPr rtlCol="1"/>
          <a:lstStyle>
            <a:lvl1pPr algn="l" rtl="1">
              <a:defRPr/>
            </a:lvl1pPr>
          </a:lstStyle>
          <a:p>
            <a:fld id="{AEB9EE05-2EA9-4523-8AE9-AA2C82E891D8}" type="datetime1">
              <a:rPr lang="ar-SA" smtClean="0"/>
              <a:pPr/>
              <a:t>18/10/1442</a:t>
            </a:fld>
            <a:endParaRPr lang="ar-SA" dirty="0"/>
          </a:p>
        </p:txBody>
      </p:sp>
      <p:sp>
        <p:nvSpPr>
          <p:cNvPr id="5" name="عنصر نائب للتذييل 4"/>
          <p:cNvSpPr>
            <a:spLocks noGrp="1"/>
          </p:cNvSpPr>
          <p:nvPr>
            <p:ph type="ftr" sz="quarter" idx="11"/>
          </p:nvPr>
        </p:nvSpPr>
        <p:spPr>
          <a:xfrm flipH="1">
            <a:off x="1410025" y="6629400"/>
            <a:ext cx="9144259" cy="228600"/>
          </a:xfrm>
        </p:spPr>
        <p:txBody>
          <a:bodyPr rtlCol="1"/>
          <a:lstStyle>
            <a:lvl1pPr algn="r" rtl="1">
              <a:defRPr/>
            </a:lvl1pPr>
          </a:lstStyle>
          <a:p>
            <a:pPr rtl="1"/>
            <a:r>
              <a:rPr lang="ar-SA" noProof="0" dirty="0"/>
              <a:t>إضافة تذييل</a:t>
            </a:r>
          </a:p>
        </p:txBody>
      </p:sp>
    </p:spTree>
    <p:extLst>
      <p:ext uri="{BB962C8B-B14F-4D97-AF65-F5344CB8AC3E}">
        <p14:creationId xmlns:p14="http://schemas.microsoft.com/office/powerpoint/2010/main" val="1021014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العنوان والمحتوى">
    <p:spTree>
      <p:nvGrpSpPr>
        <p:cNvPr id="1" name=""/>
        <p:cNvGrpSpPr/>
        <p:nvPr/>
      </p:nvGrpSpPr>
      <p:grpSpPr>
        <a:xfrm>
          <a:off x="0" y="0"/>
          <a:ext cx="0" cy="0"/>
          <a:chOff x="0" y="0"/>
          <a:chExt cx="0" cy="0"/>
        </a:xfrm>
      </p:grpSpPr>
      <p:sp>
        <p:nvSpPr>
          <p:cNvPr id="2" name="العنوان 1"/>
          <p:cNvSpPr>
            <a:spLocks noGrp="1"/>
          </p:cNvSpPr>
          <p:nvPr>
            <p:ph type="title"/>
          </p:nvPr>
        </p:nvSpPr>
        <p:spPr>
          <a:xfrm flipH="1">
            <a:off x="1410025" y="276087"/>
            <a:ext cx="9371949" cy="1183566"/>
          </a:xfrm>
        </p:spPr>
        <p:txBody>
          <a:bodyPr rtlCol="1"/>
          <a:lstStyle>
            <a:lvl1pPr algn="r" rtl="1">
              <a:defRPr/>
            </a:lvl1pPr>
          </a:lstStyle>
          <a:p>
            <a:pPr rtl="1"/>
            <a:r>
              <a:rPr lang="ar-SA" noProof="0"/>
              <a:t>انقر لتحرير نمط عنوان الشكل الرئيسي</a:t>
            </a:r>
            <a:endParaRPr lang="ar-SA" noProof="0" dirty="0"/>
          </a:p>
        </p:txBody>
      </p:sp>
      <p:sp>
        <p:nvSpPr>
          <p:cNvPr id="3" name="عنصر نائب للمحتوى 2"/>
          <p:cNvSpPr>
            <a:spLocks noGrp="1"/>
          </p:cNvSpPr>
          <p:nvPr>
            <p:ph idx="1"/>
          </p:nvPr>
        </p:nvSpPr>
        <p:spPr>
          <a:xfrm flipH="1">
            <a:off x="1410025" y="1566001"/>
            <a:ext cx="9371948" cy="4620682"/>
          </a:xfrm>
        </p:spPr>
        <p:txBody>
          <a:bodyPr rtlCol="1"/>
          <a:lstStyle>
            <a:lvl1pPr algn="r" rtl="1">
              <a:defRPr>
                <a:cs typeface="+mn-cs"/>
              </a:defRPr>
            </a:lvl1pPr>
            <a:lvl2pPr algn="r" rtl="1">
              <a:defRPr>
                <a:cs typeface="+mn-cs"/>
              </a:defRPr>
            </a:lvl2pPr>
            <a:lvl3pPr algn="r" rtl="1">
              <a:defRPr>
                <a:cs typeface="+mn-cs"/>
              </a:defRPr>
            </a:lvl3pPr>
            <a:lvl4pPr algn="r" rtl="1">
              <a:defRPr>
                <a:cs typeface="+mn-cs"/>
              </a:defRPr>
            </a:lvl4pPr>
            <a:lvl5pPr algn="r" rtl="1">
              <a:defRPr>
                <a:cs typeface="+mn-cs"/>
              </a:defRPr>
            </a:lvl5pPr>
          </a:lstStyle>
          <a:p>
            <a:pPr lvl="0" rtl="1"/>
            <a:r>
              <a:rPr lang="ar-SA" noProof="0"/>
              <a:t>انقر لتحرير أنماط نص الشكل الرئيسي</a:t>
            </a:r>
          </a:p>
          <a:p>
            <a:pPr lvl="1" rtl="1"/>
            <a:r>
              <a:rPr lang="ar-SA" noProof="0"/>
              <a:t>المستوى الثاني</a:t>
            </a:r>
          </a:p>
          <a:p>
            <a:pPr lvl="2" rtl="1"/>
            <a:r>
              <a:rPr lang="ar-SA" noProof="0"/>
              <a:t>المستوى الثالث</a:t>
            </a:r>
          </a:p>
          <a:p>
            <a:pPr lvl="3" rtl="1"/>
            <a:r>
              <a:rPr lang="ar-SA" noProof="0"/>
              <a:t>المستوى الرابع</a:t>
            </a:r>
          </a:p>
          <a:p>
            <a:pPr lvl="4" rtl="1"/>
            <a:r>
              <a:rPr lang="ar-SA" noProof="0"/>
              <a:t>المستوى الخامس</a:t>
            </a:r>
            <a:endParaRPr lang="ar-SA" noProof="0" dirty="0"/>
          </a:p>
        </p:txBody>
      </p:sp>
      <p:sp>
        <p:nvSpPr>
          <p:cNvPr id="6" name="عنصر نائب لرقم الشريحة 5"/>
          <p:cNvSpPr>
            <a:spLocks noGrp="1"/>
          </p:cNvSpPr>
          <p:nvPr>
            <p:ph type="sldNum" sz="quarter" idx="12"/>
          </p:nvPr>
        </p:nvSpPr>
        <p:spPr>
          <a:xfrm flipH="1">
            <a:off x="11775600" y="6629400"/>
            <a:ext cx="410402" cy="228600"/>
          </a:xfrm>
        </p:spPr>
        <p:txBody>
          <a:bodyPr rtlCol="1"/>
          <a:lstStyle>
            <a:lvl1pPr algn="l" rtl="1">
              <a:defRPr/>
            </a:lvl1pPr>
          </a:lstStyle>
          <a:p>
            <a:fld id="{9CD8D479-8942-46E8-A226-A4E01F7A105C}" type="slidenum">
              <a:rPr lang="ar-SA" smtClean="0"/>
              <a:pPr/>
              <a:t>‹#›</a:t>
            </a:fld>
            <a:endParaRPr lang="ar-SA" dirty="0"/>
          </a:p>
        </p:txBody>
      </p:sp>
      <p:sp>
        <p:nvSpPr>
          <p:cNvPr id="4" name="عنصر نائب للتاريخ 3"/>
          <p:cNvSpPr>
            <a:spLocks noGrp="1"/>
          </p:cNvSpPr>
          <p:nvPr>
            <p:ph type="dt" sz="half" idx="10"/>
          </p:nvPr>
        </p:nvSpPr>
        <p:spPr>
          <a:xfrm flipH="1">
            <a:off x="10737935" y="6629400"/>
            <a:ext cx="1000662" cy="228600"/>
          </a:xfrm>
        </p:spPr>
        <p:txBody>
          <a:bodyPr rtlCol="1"/>
          <a:lstStyle>
            <a:lvl1pPr algn="l" rtl="1">
              <a:defRPr/>
            </a:lvl1pPr>
          </a:lstStyle>
          <a:p>
            <a:fld id="{A9FA4D94-090E-4B4C-B845-E8A951AD0F7A}" type="datetime1">
              <a:rPr lang="ar-SA" smtClean="0"/>
              <a:pPr/>
              <a:t>18/10/1442</a:t>
            </a:fld>
            <a:endParaRPr lang="ar-SA" dirty="0"/>
          </a:p>
        </p:txBody>
      </p:sp>
      <p:sp>
        <p:nvSpPr>
          <p:cNvPr id="5" name="عنصر نائب للتذييل 4"/>
          <p:cNvSpPr>
            <a:spLocks noGrp="1"/>
          </p:cNvSpPr>
          <p:nvPr>
            <p:ph type="ftr" sz="quarter" idx="11"/>
          </p:nvPr>
        </p:nvSpPr>
        <p:spPr>
          <a:xfrm flipH="1">
            <a:off x="1410025" y="6629400"/>
            <a:ext cx="9144259" cy="228600"/>
          </a:xfrm>
        </p:spPr>
        <p:txBody>
          <a:bodyPr rtlCol="1"/>
          <a:lstStyle>
            <a:lvl1pPr algn="r" rtl="1">
              <a:defRPr/>
            </a:lvl1pPr>
          </a:lstStyle>
          <a:p>
            <a:pPr rtl="1"/>
            <a:r>
              <a:rPr lang="ar-SA" noProof="0" dirty="0"/>
              <a:t>إضافة تذييل</a:t>
            </a:r>
          </a:p>
        </p:txBody>
      </p:sp>
    </p:spTree>
    <p:extLst>
      <p:ext uri="{BB962C8B-B14F-4D97-AF65-F5344CB8AC3E}">
        <p14:creationId xmlns:p14="http://schemas.microsoft.com/office/powerpoint/2010/main" val="3405116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8" name="المستطيل 7"/>
          <p:cNvSpPr/>
          <p:nvPr/>
        </p:nvSpPr>
        <p:spPr>
          <a:xfrm flipH="1">
            <a:off x="3392105" y="2059146"/>
            <a:ext cx="7199696" cy="3886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noProof="0" dirty="0">
              <a:latin typeface="Tahoma" panose="020B0604030504040204" pitchFamily="34" charset="0"/>
              <a:ea typeface="Tahoma" panose="020B0604030504040204" pitchFamily="34" charset="0"/>
              <a:cs typeface="Tahoma" panose="020B0604030504040204" pitchFamily="34" charset="0"/>
            </a:endParaRPr>
          </a:p>
        </p:txBody>
      </p:sp>
      <p:sp>
        <p:nvSpPr>
          <p:cNvPr id="2" name="العنوان 1"/>
          <p:cNvSpPr>
            <a:spLocks noGrp="1"/>
          </p:cNvSpPr>
          <p:nvPr>
            <p:ph type="title"/>
          </p:nvPr>
        </p:nvSpPr>
        <p:spPr>
          <a:xfrm flipH="1">
            <a:off x="3490783" y="2263913"/>
            <a:ext cx="6949440" cy="3143393"/>
          </a:xfrm>
        </p:spPr>
        <p:txBody>
          <a:bodyPr rtlCol="1" anchor="b"/>
          <a:lstStyle>
            <a:lvl1pPr algn="r" rtl="1">
              <a:defRPr sz="60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pPr rtl="1"/>
            <a:r>
              <a:rPr lang="ar-SA" noProof="0"/>
              <a:t>انقر لتحرير نمط عنوان الشكل الرئيسي</a:t>
            </a:r>
            <a:endParaRPr lang="ar-SA" noProof="0" dirty="0"/>
          </a:p>
        </p:txBody>
      </p:sp>
      <p:sp>
        <p:nvSpPr>
          <p:cNvPr id="3" name="عنصر نائب للنص 2"/>
          <p:cNvSpPr>
            <a:spLocks noGrp="1"/>
          </p:cNvSpPr>
          <p:nvPr>
            <p:ph type="body" idx="1"/>
          </p:nvPr>
        </p:nvSpPr>
        <p:spPr>
          <a:xfrm flipH="1">
            <a:off x="3490783" y="5381893"/>
            <a:ext cx="6949440" cy="449523"/>
          </a:xfrm>
        </p:spPr>
        <p:txBody>
          <a:bodyPr rtlCol="1"/>
          <a:lstStyle>
            <a:lvl1pPr marL="0" indent="0" algn="r" rtl="1">
              <a:spcBef>
                <a:spcPts val="0"/>
              </a:spcBef>
              <a:buNone/>
              <a:defRPr sz="2400">
                <a:solidFill>
                  <a:schemeClr val="bg1"/>
                </a:solidFill>
                <a:latin typeface="Tahoma" panose="020B0604030504040204" pitchFamily="34" charset="0"/>
                <a:ea typeface="Tahoma" panose="020B0604030504040204" pitchFamily="34" charset="0"/>
                <a:cs typeface="Tahoma" panose="020B0604030504040204" pitchFamily="34" charset="0"/>
              </a:defRPr>
            </a:lvl1pPr>
            <a:lvl2pPr marL="457200" indent="0" algn="r" rtl="1">
              <a:buNone/>
              <a:defRPr sz="2000"/>
            </a:lvl2pPr>
            <a:lvl3pPr marL="914400" indent="0" algn="r" rtl="1">
              <a:buNone/>
              <a:defRPr sz="1800"/>
            </a:lvl3pPr>
            <a:lvl4pPr marL="1371600" indent="0" algn="r" rtl="1">
              <a:buNone/>
              <a:defRPr sz="1600"/>
            </a:lvl4pPr>
            <a:lvl5pPr marL="1828800" indent="0" algn="r" rtl="1">
              <a:buNone/>
              <a:defRPr sz="1600"/>
            </a:lvl5pPr>
            <a:lvl6pPr marL="2286000" indent="0" algn="r" rtl="1">
              <a:buNone/>
              <a:defRPr sz="1600"/>
            </a:lvl6pPr>
            <a:lvl7pPr marL="2743200" indent="0" algn="r" rtl="1">
              <a:buNone/>
              <a:defRPr sz="1600"/>
            </a:lvl7pPr>
            <a:lvl8pPr marL="3200400" indent="0" algn="r" rtl="1">
              <a:buNone/>
              <a:defRPr sz="1600"/>
            </a:lvl8pPr>
            <a:lvl9pPr marL="3657600" indent="0" algn="r" rtl="1">
              <a:buNone/>
              <a:defRPr sz="1600"/>
            </a:lvl9pPr>
          </a:lstStyle>
          <a:p>
            <a:pPr lvl="0" rtl="1"/>
            <a:r>
              <a:rPr lang="ar-SA" noProof="0"/>
              <a:t>انقر لتحرير أنماط نص الشكل الرئيسي</a:t>
            </a:r>
          </a:p>
        </p:txBody>
      </p:sp>
      <p:pic>
        <p:nvPicPr>
          <p:cNvPr id="11" name="صورة 10" descr="صورة مقربة لنباتات خضراء"/>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flipH="1">
            <a:off x="10701528" y="2059146"/>
            <a:ext cx="1490472" cy="3886200"/>
          </a:xfrm>
          <a:prstGeom prst="rect">
            <a:avLst/>
          </a:prstGeom>
        </p:spPr>
      </p:pic>
      <p:pic>
        <p:nvPicPr>
          <p:cNvPr id="9" name="صورة 8" descr="أمواج"/>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flipH="1">
            <a:off x="-319" y="2059146"/>
            <a:ext cx="3282696" cy="3886200"/>
          </a:xfrm>
          <a:prstGeom prst="rect">
            <a:avLst/>
          </a:prstGeom>
        </p:spPr>
      </p:pic>
    </p:spTree>
    <p:extLst>
      <p:ext uri="{BB962C8B-B14F-4D97-AF65-F5344CB8AC3E}">
        <p14:creationId xmlns:p14="http://schemas.microsoft.com/office/powerpoint/2010/main" val="1289894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3768">
          <p15:clr>
            <a:srgbClr val="FDE53C"/>
          </p15:clr>
        </p15:guide>
        <p15:guide id="2" orient="horz" pos="1296">
          <p15:clr>
            <a:srgbClr val="FDE53C"/>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العنوان 1"/>
          <p:cNvSpPr>
            <a:spLocks noGrp="1"/>
          </p:cNvSpPr>
          <p:nvPr>
            <p:ph type="title"/>
          </p:nvPr>
        </p:nvSpPr>
        <p:spPr>
          <a:xfrm flipH="1">
            <a:off x="1410025" y="276087"/>
            <a:ext cx="9371949" cy="1183566"/>
          </a:xfrm>
        </p:spPr>
        <p:txBody>
          <a:bodyPr rtlCol="1"/>
          <a:lstStyle>
            <a:lvl1pPr algn="r" rtl="1">
              <a:defRPr/>
            </a:lvl1pPr>
          </a:lstStyle>
          <a:p>
            <a:pPr rtl="1"/>
            <a:r>
              <a:rPr lang="ar-SA" noProof="0"/>
              <a:t>انقر لتحرير نمط عنوان الشكل الرئيسي</a:t>
            </a:r>
            <a:endParaRPr lang="ar-SA" noProof="0" dirty="0"/>
          </a:p>
        </p:txBody>
      </p:sp>
      <p:sp>
        <p:nvSpPr>
          <p:cNvPr id="3" name="عنصر نائب للمحتوى 2"/>
          <p:cNvSpPr>
            <a:spLocks noGrp="1"/>
          </p:cNvSpPr>
          <p:nvPr>
            <p:ph sz="half" idx="1"/>
          </p:nvPr>
        </p:nvSpPr>
        <p:spPr>
          <a:xfrm flipH="1">
            <a:off x="6172201" y="1556281"/>
            <a:ext cx="4610099" cy="4620682"/>
          </a:xfrm>
        </p:spPr>
        <p:txBody>
          <a:bodyPr rtlCol="1"/>
          <a:lstStyle>
            <a:lvl1pPr algn="r" rtl="1">
              <a:defRPr sz="2200"/>
            </a:lvl1pPr>
            <a:lvl2pPr algn="r" rtl="1">
              <a:defRPr sz="1800"/>
            </a:lvl2pPr>
            <a:lvl3pPr algn="r" rtl="1">
              <a:defRPr sz="1600"/>
            </a:lvl3pPr>
            <a:lvl4pPr algn="r" rtl="1">
              <a:defRPr sz="1600"/>
            </a:lvl4pPr>
            <a:lvl5pPr algn="r" rtl="1">
              <a:defRPr sz="1600"/>
            </a:lvl5pPr>
            <a:lvl6pPr algn="r" rtl="1">
              <a:defRPr sz="1600"/>
            </a:lvl6pPr>
            <a:lvl7pPr algn="r" rtl="1">
              <a:defRPr sz="1600"/>
            </a:lvl7pPr>
            <a:lvl8pPr algn="r" rtl="1">
              <a:defRPr sz="1600"/>
            </a:lvl8pPr>
            <a:lvl9pPr algn="r" rtl="1">
              <a:defRPr sz="1600"/>
            </a:lvl9pPr>
          </a:lstStyle>
          <a:p>
            <a:pPr lvl="0" rtl="1"/>
            <a:r>
              <a:rPr lang="ar-SA" noProof="0"/>
              <a:t>انقر لتحرير أنماط نص الشكل الرئيسي</a:t>
            </a:r>
          </a:p>
          <a:p>
            <a:pPr lvl="1" rtl="1"/>
            <a:r>
              <a:rPr lang="ar-SA" noProof="0"/>
              <a:t>المستوى الثاني</a:t>
            </a:r>
          </a:p>
          <a:p>
            <a:pPr lvl="2" rtl="1"/>
            <a:r>
              <a:rPr lang="ar-SA" noProof="0"/>
              <a:t>المستوى الثالث</a:t>
            </a:r>
          </a:p>
          <a:p>
            <a:pPr lvl="3" rtl="1"/>
            <a:r>
              <a:rPr lang="ar-SA" noProof="0"/>
              <a:t>المستوى الرابع</a:t>
            </a:r>
          </a:p>
          <a:p>
            <a:pPr lvl="4" rtl="1"/>
            <a:r>
              <a:rPr lang="ar-SA" noProof="0"/>
              <a:t>المستوى الخامس</a:t>
            </a:r>
            <a:endParaRPr lang="ar-SA" noProof="0" dirty="0"/>
          </a:p>
        </p:txBody>
      </p:sp>
      <p:sp>
        <p:nvSpPr>
          <p:cNvPr id="4" name="عنصر نائب للمحتوى 3"/>
          <p:cNvSpPr>
            <a:spLocks noGrp="1"/>
          </p:cNvSpPr>
          <p:nvPr>
            <p:ph sz="half" idx="2"/>
          </p:nvPr>
        </p:nvSpPr>
        <p:spPr>
          <a:xfrm flipH="1">
            <a:off x="1410025" y="1556281"/>
            <a:ext cx="4609775" cy="4620682"/>
          </a:xfrm>
        </p:spPr>
        <p:txBody>
          <a:bodyPr rtlCol="1"/>
          <a:lstStyle>
            <a:lvl1pPr algn="r" rtl="1">
              <a:defRPr sz="2200"/>
            </a:lvl1pPr>
            <a:lvl2pPr algn="r" rtl="1">
              <a:defRPr sz="1800"/>
            </a:lvl2pPr>
            <a:lvl3pPr algn="r" rtl="1">
              <a:defRPr sz="1600"/>
            </a:lvl3pPr>
            <a:lvl4pPr algn="r" rtl="1">
              <a:defRPr sz="1600"/>
            </a:lvl4pPr>
            <a:lvl5pPr algn="r" rtl="1">
              <a:defRPr sz="1600"/>
            </a:lvl5pPr>
            <a:lvl6pPr algn="r" rtl="1">
              <a:defRPr sz="1600"/>
            </a:lvl6pPr>
            <a:lvl7pPr algn="r" rtl="1">
              <a:defRPr sz="1600"/>
            </a:lvl7pPr>
            <a:lvl8pPr algn="r" rtl="1">
              <a:defRPr sz="1600"/>
            </a:lvl8pPr>
            <a:lvl9pPr algn="r" rtl="1">
              <a:defRPr sz="1600"/>
            </a:lvl9pPr>
          </a:lstStyle>
          <a:p>
            <a:pPr lvl="0" rtl="1"/>
            <a:r>
              <a:rPr lang="ar-SA" noProof="0"/>
              <a:t>انقر لتحرير أنماط نص الشكل الرئيسي</a:t>
            </a:r>
          </a:p>
          <a:p>
            <a:pPr lvl="1" rtl="1"/>
            <a:r>
              <a:rPr lang="ar-SA" noProof="0"/>
              <a:t>المستوى الثاني</a:t>
            </a:r>
          </a:p>
          <a:p>
            <a:pPr lvl="2" rtl="1"/>
            <a:r>
              <a:rPr lang="ar-SA" noProof="0"/>
              <a:t>المستوى الثالث</a:t>
            </a:r>
          </a:p>
          <a:p>
            <a:pPr lvl="3" rtl="1"/>
            <a:r>
              <a:rPr lang="ar-SA" noProof="0"/>
              <a:t>المستوى الرابع</a:t>
            </a:r>
          </a:p>
          <a:p>
            <a:pPr lvl="4" rtl="1"/>
            <a:r>
              <a:rPr lang="ar-SA" noProof="0"/>
              <a:t>المستوى الخامس</a:t>
            </a:r>
            <a:endParaRPr lang="ar-SA" noProof="0" dirty="0"/>
          </a:p>
        </p:txBody>
      </p:sp>
      <p:sp>
        <p:nvSpPr>
          <p:cNvPr id="7" name="عنصر نائب لرقم الشريحة 6"/>
          <p:cNvSpPr>
            <a:spLocks noGrp="1"/>
          </p:cNvSpPr>
          <p:nvPr>
            <p:ph type="sldNum" sz="quarter" idx="12"/>
          </p:nvPr>
        </p:nvSpPr>
        <p:spPr>
          <a:xfrm flipH="1">
            <a:off x="11775600" y="6629400"/>
            <a:ext cx="410402" cy="228600"/>
          </a:xfrm>
        </p:spPr>
        <p:txBody>
          <a:bodyPr rtlCol="1"/>
          <a:lstStyle>
            <a:lvl1pPr algn="l" rtl="1">
              <a:defRPr/>
            </a:lvl1pPr>
          </a:lstStyle>
          <a:p>
            <a:fld id="{9CD8D479-8942-46E8-A226-A4E01F7A105C}" type="slidenum">
              <a:rPr lang="ar-SA" smtClean="0"/>
              <a:pPr/>
              <a:t>‹#›</a:t>
            </a:fld>
            <a:endParaRPr lang="ar-SA" dirty="0"/>
          </a:p>
        </p:txBody>
      </p:sp>
      <p:sp>
        <p:nvSpPr>
          <p:cNvPr id="5" name="عنصر نائب للتاريخ 4"/>
          <p:cNvSpPr>
            <a:spLocks noGrp="1"/>
          </p:cNvSpPr>
          <p:nvPr>
            <p:ph type="dt" sz="half" idx="10"/>
          </p:nvPr>
        </p:nvSpPr>
        <p:spPr>
          <a:xfrm flipH="1">
            <a:off x="10737935" y="6629400"/>
            <a:ext cx="1000662" cy="228600"/>
          </a:xfrm>
        </p:spPr>
        <p:txBody>
          <a:bodyPr rtlCol="1"/>
          <a:lstStyle>
            <a:lvl1pPr algn="l" rtl="1">
              <a:defRPr/>
            </a:lvl1pPr>
          </a:lstStyle>
          <a:p>
            <a:fld id="{54031570-90D4-4DE3-998F-8DFCE87A1930}" type="datetime1">
              <a:rPr lang="ar-SA" smtClean="0"/>
              <a:pPr/>
              <a:t>18/10/1442</a:t>
            </a:fld>
            <a:endParaRPr lang="ar-SA" dirty="0"/>
          </a:p>
        </p:txBody>
      </p:sp>
      <p:sp>
        <p:nvSpPr>
          <p:cNvPr id="6" name="عنصر نائب للتذييل 5"/>
          <p:cNvSpPr>
            <a:spLocks noGrp="1"/>
          </p:cNvSpPr>
          <p:nvPr>
            <p:ph type="ftr" sz="quarter" idx="11"/>
          </p:nvPr>
        </p:nvSpPr>
        <p:spPr>
          <a:xfrm flipH="1">
            <a:off x="1410025" y="6629400"/>
            <a:ext cx="9144259" cy="228600"/>
          </a:xfrm>
        </p:spPr>
        <p:txBody>
          <a:bodyPr rtlCol="1"/>
          <a:lstStyle>
            <a:lvl1pPr algn="r" rtl="1">
              <a:defRPr/>
            </a:lvl1pPr>
          </a:lstStyle>
          <a:p>
            <a:pPr rtl="1"/>
            <a:r>
              <a:rPr lang="ar-SA" noProof="0" dirty="0"/>
              <a:t>إضافة تذييل</a:t>
            </a:r>
          </a:p>
        </p:txBody>
      </p:sp>
    </p:spTree>
    <p:extLst>
      <p:ext uri="{BB962C8B-B14F-4D97-AF65-F5344CB8AC3E}">
        <p14:creationId xmlns:p14="http://schemas.microsoft.com/office/powerpoint/2010/main" val="2781687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العنوان 1"/>
          <p:cNvSpPr>
            <a:spLocks noGrp="1"/>
          </p:cNvSpPr>
          <p:nvPr>
            <p:ph type="title"/>
          </p:nvPr>
        </p:nvSpPr>
        <p:spPr>
          <a:xfrm flipH="1">
            <a:off x="1410025" y="276087"/>
            <a:ext cx="9371949" cy="1183566"/>
          </a:xfrm>
        </p:spPr>
        <p:txBody>
          <a:bodyPr rtlCol="1"/>
          <a:lstStyle>
            <a:lvl1pPr algn="r" rtl="1">
              <a:defRPr/>
            </a:lvl1pPr>
          </a:lstStyle>
          <a:p>
            <a:pPr rtl="1"/>
            <a:r>
              <a:rPr lang="ar-SA" noProof="0"/>
              <a:t>انقر لتحرير نمط عنوان الشكل الرئيسي</a:t>
            </a:r>
            <a:endParaRPr lang="ar-SA" noProof="0" dirty="0"/>
          </a:p>
        </p:txBody>
      </p:sp>
      <p:sp>
        <p:nvSpPr>
          <p:cNvPr id="3" name="عنصر نائب للنص 2"/>
          <p:cNvSpPr>
            <a:spLocks noGrp="1"/>
          </p:cNvSpPr>
          <p:nvPr>
            <p:ph type="body" idx="1"/>
          </p:nvPr>
        </p:nvSpPr>
        <p:spPr>
          <a:xfrm flipH="1">
            <a:off x="6173725" y="1554480"/>
            <a:ext cx="4608576" cy="823912"/>
          </a:xfrm>
        </p:spPr>
        <p:txBody>
          <a:bodyPr rtlCol="1" anchor="b">
            <a:normAutofit/>
          </a:bodyPr>
          <a:lstStyle>
            <a:lvl1pPr marL="0" indent="0" algn="r" rtl="1">
              <a:spcBef>
                <a:spcPts val="0"/>
              </a:spcBef>
              <a:buNone/>
              <a:defRPr sz="2200" b="1"/>
            </a:lvl1pPr>
            <a:lvl2pPr marL="457200" indent="0" algn="r" rtl="1">
              <a:buNone/>
              <a:defRPr sz="2000" b="1"/>
            </a:lvl2pPr>
            <a:lvl3pPr marL="914400" indent="0" algn="r" rtl="1">
              <a:buNone/>
              <a:defRPr sz="1800" b="1"/>
            </a:lvl3pPr>
            <a:lvl4pPr marL="1371600" indent="0" algn="r" rtl="1">
              <a:buNone/>
              <a:defRPr sz="1600" b="1"/>
            </a:lvl4pPr>
            <a:lvl5pPr marL="1828800" indent="0" algn="r" rtl="1">
              <a:buNone/>
              <a:defRPr sz="1600" b="1"/>
            </a:lvl5pPr>
            <a:lvl6pPr marL="2286000" indent="0" algn="r" rtl="1">
              <a:buNone/>
              <a:defRPr sz="1600" b="1"/>
            </a:lvl6pPr>
            <a:lvl7pPr marL="2743200" indent="0" algn="r" rtl="1">
              <a:buNone/>
              <a:defRPr sz="1600" b="1"/>
            </a:lvl7pPr>
            <a:lvl8pPr marL="3200400" indent="0" algn="r" rtl="1">
              <a:buNone/>
              <a:defRPr sz="1600" b="1"/>
            </a:lvl8pPr>
            <a:lvl9pPr marL="3657600" indent="0" algn="r" rtl="1">
              <a:buNone/>
              <a:defRPr sz="1600" b="1"/>
            </a:lvl9pPr>
          </a:lstStyle>
          <a:p>
            <a:pPr lvl="0" rtl="1"/>
            <a:r>
              <a:rPr lang="ar-SA" noProof="0"/>
              <a:t>انقر لتحرير أنماط نص الشكل الرئيسي</a:t>
            </a:r>
          </a:p>
        </p:txBody>
      </p:sp>
      <p:sp>
        <p:nvSpPr>
          <p:cNvPr id="4" name="عنصر نائب للمحتوى 3"/>
          <p:cNvSpPr>
            <a:spLocks noGrp="1"/>
          </p:cNvSpPr>
          <p:nvPr>
            <p:ph sz="half" idx="2"/>
          </p:nvPr>
        </p:nvSpPr>
        <p:spPr>
          <a:xfrm flipH="1">
            <a:off x="6173725" y="2434147"/>
            <a:ext cx="4608576" cy="3811271"/>
          </a:xfrm>
        </p:spPr>
        <p:txBody>
          <a:bodyPr rtlCol="1"/>
          <a:lstStyle>
            <a:lvl1pPr algn="r" rtl="1">
              <a:defRPr sz="2200"/>
            </a:lvl1pPr>
            <a:lvl2pPr algn="r" rtl="1">
              <a:defRPr sz="1800"/>
            </a:lvl2pPr>
            <a:lvl3pPr algn="r" rtl="1">
              <a:defRPr sz="1600"/>
            </a:lvl3pPr>
            <a:lvl4pPr algn="r" rtl="1">
              <a:defRPr sz="1600"/>
            </a:lvl4pPr>
            <a:lvl5pPr algn="r" rtl="1">
              <a:defRPr sz="1600"/>
            </a:lvl5pPr>
            <a:lvl6pPr algn="r" rtl="1">
              <a:defRPr sz="1600"/>
            </a:lvl6pPr>
            <a:lvl7pPr algn="r" rtl="1">
              <a:defRPr sz="1600"/>
            </a:lvl7pPr>
            <a:lvl8pPr algn="r" rtl="1">
              <a:defRPr sz="1600"/>
            </a:lvl8pPr>
            <a:lvl9pPr algn="r" rtl="1">
              <a:defRPr sz="1600"/>
            </a:lvl9pPr>
          </a:lstStyle>
          <a:p>
            <a:pPr lvl="0" rtl="1"/>
            <a:r>
              <a:rPr lang="ar-SA" noProof="0"/>
              <a:t>انقر لتحرير أنماط نص الشكل الرئيسي</a:t>
            </a:r>
          </a:p>
          <a:p>
            <a:pPr lvl="1" rtl="1"/>
            <a:r>
              <a:rPr lang="ar-SA" noProof="0"/>
              <a:t>المستوى الثاني</a:t>
            </a:r>
          </a:p>
          <a:p>
            <a:pPr lvl="2" rtl="1"/>
            <a:r>
              <a:rPr lang="ar-SA" noProof="0"/>
              <a:t>المستوى الثالث</a:t>
            </a:r>
          </a:p>
          <a:p>
            <a:pPr lvl="3" rtl="1"/>
            <a:r>
              <a:rPr lang="ar-SA" noProof="0"/>
              <a:t>المستوى الرابع</a:t>
            </a:r>
          </a:p>
          <a:p>
            <a:pPr lvl="4" rtl="1"/>
            <a:r>
              <a:rPr lang="ar-SA" noProof="0"/>
              <a:t>المستوى الخامس</a:t>
            </a:r>
            <a:endParaRPr lang="ar-SA" noProof="0" dirty="0"/>
          </a:p>
        </p:txBody>
      </p:sp>
      <p:sp>
        <p:nvSpPr>
          <p:cNvPr id="5" name="عنصر نائب للنص 4"/>
          <p:cNvSpPr>
            <a:spLocks noGrp="1"/>
          </p:cNvSpPr>
          <p:nvPr>
            <p:ph type="body" sz="quarter" idx="3"/>
          </p:nvPr>
        </p:nvSpPr>
        <p:spPr>
          <a:xfrm flipH="1">
            <a:off x="1409700" y="1554480"/>
            <a:ext cx="4610100" cy="823912"/>
          </a:xfrm>
        </p:spPr>
        <p:txBody>
          <a:bodyPr rtlCol="1" anchor="b">
            <a:normAutofit/>
          </a:bodyPr>
          <a:lstStyle>
            <a:lvl1pPr marL="0" indent="0" algn="r" rtl="1">
              <a:spcBef>
                <a:spcPts val="0"/>
              </a:spcBef>
              <a:buNone/>
              <a:defRPr sz="2200" b="1"/>
            </a:lvl1pPr>
            <a:lvl2pPr marL="457200" indent="0" algn="r" rtl="1">
              <a:buNone/>
              <a:defRPr sz="2000" b="1"/>
            </a:lvl2pPr>
            <a:lvl3pPr marL="914400" indent="0" algn="r" rtl="1">
              <a:buNone/>
              <a:defRPr sz="1800" b="1"/>
            </a:lvl3pPr>
            <a:lvl4pPr marL="1371600" indent="0" algn="r" rtl="1">
              <a:buNone/>
              <a:defRPr sz="1600" b="1"/>
            </a:lvl4pPr>
            <a:lvl5pPr marL="1828800" indent="0" algn="r" rtl="1">
              <a:buNone/>
              <a:defRPr sz="1600" b="1"/>
            </a:lvl5pPr>
            <a:lvl6pPr marL="2286000" indent="0" algn="r" rtl="1">
              <a:buNone/>
              <a:defRPr sz="1600" b="1"/>
            </a:lvl6pPr>
            <a:lvl7pPr marL="2743200" indent="0" algn="r" rtl="1">
              <a:buNone/>
              <a:defRPr sz="1600" b="1"/>
            </a:lvl7pPr>
            <a:lvl8pPr marL="3200400" indent="0" algn="r" rtl="1">
              <a:buNone/>
              <a:defRPr sz="1600" b="1"/>
            </a:lvl8pPr>
            <a:lvl9pPr marL="3657600" indent="0" algn="r" rtl="1">
              <a:buNone/>
              <a:defRPr sz="1600" b="1"/>
            </a:lvl9pPr>
          </a:lstStyle>
          <a:p>
            <a:pPr lvl="0" rtl="1"/>
            <a:r>
              <a:rPr lang="ar-SA" noProof="0"/>
              <a:t>انقر لتحرير أنماط نص الشكل الرئيسي</a:t>
            </a:r>
          </a:p>
        </p:txBody>
      </p:sp>
      <p:sp>
        <p:nvSpPr>
          <p:cNvPr id="6" name="عنصر نائب للمحتوى 5"/>
          <p:cNvSpPr>
            <a:spLocks noGrp="1"/>
          </p:cNvSpPr>
          <p:nvPr>
            <p:ph sz="quarter" idx="4"/>
          </p:nvPr>
        </p:nvSpPr>
        <p:spPr>
          <a:xfrm flipH="1">
            <a:off x="1409700" y="2434147"/>
            <a:ext cx="4610100" cy="3811271"/>
          </a:xfrm>
        </p:spPr>
        <p:txBody>
          <a:bodyPr rtlCol="1"/>
          <a:lstStyle>
            <a:lvl1pPr algn="r" rtl="1">
              <a:defRPr sz="2200"/>
            </a:lvl1pPr>
            <a:lvl2pPr algn="r" rtl="1">
              <a:defRPr sz="1800"/>
            </a:lvl2pPr>
            <a:lvl3pPr algn="r" rtl="1">
              <a:defRPr sz="1600"/>
            </a:lvl3pPr>
            <a:lvl4pPr algn="r" rtl="1">
              <a:defRPr sz="1600"/>
            </a:lvl4pPr>
            <a:lvl5pPr algn="r" rtl="1">
              <a:defRPr sz="1600"/>
            </a:lvl5pPr>
            <a:lvl6pPr algn="r" rtl="1">
              <a:defRPr sz="1600"/>
            </a:lvl6pPr>
            <a:lvl7pPr algn="r" rtl="1">
              <a:defRPr sz="1600"/>
            </a:lvl7pPr>
            <a:lvl8pPr algn="r" rtl="1">
              <a:defRPr sz="1600"/>
            </a:lvl8pPr>
            <a:lvl9pPr algn="r" rtl="1">
              <a:defRPr sz="1600"/>
            </a:lvl9pPr>
          </a:lstStyle>
          <a:p>
            <a:pPr lvl="0" rtl="1"/>
            <a:r>
              <a:rPr lang="ar-SA" noProof="0"/>
              <a:t>انقر لتحرير أنماط نص الشكل الرئيسي</a:t>
            </a:r>
          </a:p>
          <a:p>
            <a:pPr lvl="1" rtl="1"/>
            <a:r>
              <a:rPr lang="ar-SA" noProof="0"/>
              <a:t>المستوى الثاني</a:t>
            </a:r>
          </a:p>
          <a:p>
            <a:pPr lvl="2" rtl="1"/>
            <a:r>
              <a:rPr lang="ar-SA" noProof="0"/>
              <a:t>المستوى الثالث</a:t>
            </a:r>
          </a:p>
          <a:p>
            <a:pPr lvl="3" rtl="1"/>
            <a:r>
              <a:rPr lang="ar-SA" noProof="0"/>
              <a:t>المستوى الرابع</a:t>
            </a:r>
          </a:p>
          <a:p>
            <a:pPr lvl="4" rtl="1"/>
            <a:r>
              <a:rPr lang="ar-SA" noProof="0"/>
              <a:t>المستوى الخامس</a:t>
            </a:r>
            <a:endParaRPr lang="ar-SA" noProof="0" dirty="0"/>
          </a:p>
        </p:txBody>
      </p:sp>
      <p:sp>
        <p:nvSpPr>
          <p:cNvPr id="9" name="عنصر نائب لرقم الشريحة 8"/>
          <p:cNvSpPr>
            <a:spLocks noGrp="1"/>
          </p:cNvSpPr>
          <p:nvPr>
            <p:ph type="sldNum" sz="quarter" idx="12"/>
          </p:nvPr>
        </p:nvSpPr>
        <p:spPr>
          <a:xfrm flipH="1">
            <a:off x="11775600" y="6629400"/>
            <a:ext cx="410402" cy="228600"/>
          </a:xfrm>
        </p:spPr>
        <p:txBody>
          <a:bodyPr rtlCol="1"/>
          <a:lstStyle>
            <a:lvl1pPr algn="l" rtl="1">
              <a:defRPr/>
            </a:lvl1pPr>
          </a:lstStyle>
          <a:p>
            <a:fld id="{9CD8D479-8942-46E8-A226-A4E01F7A105C}" type="slidenum">
              <a:rPr lang="ar-SA" smtClean="0"/>
              <a:pPr/>
              <a:t>‹#›</a:t>
            </a:fld>
            <a:endParaRPr lang="ar-SA" dirty="0"/>
          </a:p>
        </p:txBody>
      </p:sp>
      <p:sp>
        <p:nvSpPr>
          <p:cNvPr id="7" name="عنصر نائب للتاريخ 6"/>
          <p:cNvSpPr>
            <a:spLocks noGrp="1"/>
          </p:cNvSpPr>
          <p:nvPr>
            <p:ph type="dt" sz="half" idx="10"/>
          </p:nvPr>
        </p:nvSpPr>
        <p:spPr>
          <a:xfrm flipH="1">
            <a:off x="10737935" y="6629400"/>
            <a:ext cx="1000662" cy="228600"/>
          </a:xfrm>
        </p:spPr>
        <p:txBody>
          <a:bodyPr rtlCol="1"/>
          <a:lstStyle>
            <a:lvl1pPr algn="l" rtl="1">
              <a:defRPr/>
            </a:lvl1pPr>
          </a:lstStyle>
          <a:p>
            <a:fld id="{78C76721-C13C-4280-A2E5-DA4315E26F76}" type="datetime1">
              <a:rPr lang="ar-SA" smtClean="0"/>
              <a:pPr/>
              <a:t>18/10/1442</a:t>
            </a:fld>
            <a:endParaRPr lang="ar-SA" dirty="0"/>
          </a:p>
        </p:txBody>
      </p:sp>
      <p:sp>
        <p:nvSpPr>
          <p:cNvPr id="8" name="عنصر نائب للتذييل 7"/>
          <p:cNvSpPr>
            <a:spLocks noGrp="1"/>
          </p:cNvSpPr>
          <p:nvPr>
            <p:ph type="ftr" sz="quarter" idx="11"/>
          </p:nvPr>
        </p:nvSpPr>
        <p:spPr>
          <a:xfrm flipH="1">
            <a:off x="1410025" y="6629400"/>
            <a:ext cx="9144259" cy="228600"/>
          </a:xfrm>
        </p:spPr>
        <p:txBody>
          <a:bodyPr rtlCol="1"/>
          <a:lstStyle>
            <a:lvl1pPr algn="r" rtl="1">
              <a:defRPr/>
            </a:lvl1pPr>
          </a:lstStyle>
          <a:p>
            <a:pPr rtl="1"/>
            <a:r>
              <a:rPr lang="ar-SA" noProof="0" dirty="0"/>
              <a:t>إضافة تذييل</a:t>
            </a:r>
          </a:p>
        </p:txBody>
      </p:sp>
    </p:spTree>
    <p:extLst>
      <p:ext uri="{BB962C8B-B14F-4D97-AF65-F5344CB8AC3E}">
        <p14:creationId xmlns:p14="http://schemas.microsoft.com/office/powerpoint/2010/main" val="2827180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العنوان 1"/>
          <p:cNvSpPr>
            <a:spLocks noGrp="1"/>
          </p:cNvSpPr>
          <p:nvPr>
            <p:ph type="title"/>
          </p:nvPr>
        </p:nvSpPr>
        <p:spPr>
          <a:xfrm flipH="1">
            <a:off x="1410025" y="276087"/>
            <a:ext cx="9371949" cy="1183566"/>
          </a:xfrm>
        </p:spPr>
        <p:txBody>
          <a:bodyPr rtlCol="1"/>
          <a:lstStyle>
            <a:lvl1pPr algn="r" rtl="1">
              <a:defRPr/>
            </a:lvl1pPr>
          </a:lstStyle>
          <a:p>
            <a:pPr rtl="1"/>
            <a:r>
              <a:rPr lang="ar-SA" noProof="0"/>
              <a:t>انقر لتحرير نمط عنوان الشكل الرئيسي</a:t>
            </a:r>
            <a:endParaRPr lang="ar-SA" noProof="0" dirty="0"/>
          </a:p>
        </p:txBody>
      </p:sp>
      <p:sp>
        <p:nvSpPr>
          <p:cNvPr id="5" name="عنصر نائب لرقم الشريحة 4"/>
          <p:cNvSpPr>
            <a:spLocks noGrp="1"/>
          </p:cNvSpPr>
          <p:nvPr>
            <p:ph type="sldNum" sz="quarter" idx="12"/>
          </p:nvPr>
        </p:nvSpPr>
        <p:spPr>
          <a:xfrm flipH="1">
            <a:off x="11775600" y="6629400"/>
            <a:ext cx="410402" cy="228600"/>
          </a:xfrm>
        </p:spPr>
        <p:txBody>
          <a:bodyPr rtlCol="1"/>
          <a:lstStyle>
            <a:lvl1pPr algn="l" rtl="1">
              <a:defRPr/>
            </a:lvl1pPr>
          </a:lstStyle>
          <a:p>
            <a:fld id="{9CD8D479-8942-46E8-A226-A4E01F7A105C}" type="slidenum">
              <a:rPr lang="ar-SA" smtClean="0"/>
              <a:pPr/>
              <a:t>‹#›</a:t>
            </a:fld>
            <a:endParaRPr lang="ar-SA" dirty="0"/>
          </a:p>
        </p:txBody>
      </p:sp>
      <p:sp>
        <p:nvSpPr>
          <p:cNvPr id="3" name="عنصر نائب للتاريخ 2"/>
          <p:cNvSpPr>
            <a:spLocks noGrp="1"/>
          </p:cNvSpPr>
          <p:nvPr>
            <p:ph type="dt" sz="half" idx="10"/>
          </p:nvPr>
        </p:nvSpPr>
        <p:spPr>
          <a:xfrm flipH="1">
            <a:off x="10737935" y="6629400"/>
            <a:ext cx="1000662" cy="228600"/>
          </a:xfrm>
        </p:spPr>
        <p:txBody>
          <a:bodyPr rtlCol="1"/>
          <a:lstStyle>
            <a:lvl1pPr algn="l" rtl="1">
              <a:defRPr/>
            </a:lvl1pPr>
          </a:lstStyle>
          <a:p>
            <a:fld id="{AEE2EC7F-8518-49D4-B689-37389DCC92AF}" type="datetime1">
              <a:rPr lang="ar-SA" smtClean="0"/>
              <a:pPr/>
              <a:t>18/10/1442</a:t>
            </a:fld>
            <a:endParaRPr lang="ar-SA" dirty="0"/>
          </a:p>
        </p:txBody>
      </p:sp>
      <p:sp>
        <p:nvSpPr>
          <p:cNvPr id="4" name="عنصر نائب للتذييل 3"/>
          <p:cNvSpPr>
            <a:spLocks noGrp="1"/>
          </p:cNvSpPr>
          <p:nvPr>
            <p:ph type="ftr" sz="quarter" idx="11"/>
          </p:nvPr>
        </p:nvSpPr>
        <p:spPr>
          <a:xfrm flipH="1">
            <a:off x="1410025" y="6629400"/>
            <a:ext cx="9144259" cy="228600"/>
          </a:xfrm>
        </p:spPr>
        <p:txBody>
          <a:bodyPr rtlCol="1"/>
          <a:lstStyle>
            <a:lvl1pPr algn="r" rtl="1">
              <a:defRPr/>
            </a:lvl1pPr>
          </a:lstStyle>
          <a:p>
            <a:pPr rtl="1"/>
            <a:r>
              <a:rPr lang="ar-SA" noProof="0" dirty="0"/>
              <a:t>إضافة تذييل</a:t>
            </a:r>
          </a:p>
        </p:txBody>
      </p:sp>
    </p:spTree>
    <p:extLst>
      <p:ext uri="{BB962C8B-B14F-4D97-AF65-F5344CB8AC3E}">
        <p14:creationId xmlns:p14="http://schemas.microsoft.com/office/powerpoint/2010/main" val="2465877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فارغ">
    <p:spTree>
      <p:nvGrpSpPr>
        <p:cNvPr id="1" name=""/>
        <p:cNvGrpSpPr/>
        <p:nvPr/>
      </p:nvGrpSpPr>
      <p:grpSpPr>
        <a:xfrm>
          <a:off x="0" y="0"/>
          <a:ext cx="0" cy="0"/>
          <a:chOff x="0" y="0"/>
          <a:chExt cx="0" cy="0"/>
        </a:xfrm>
      </p:grpSpPr>
      <p:sp>
        <p:nvSpPr>
          <p:cNvPr id="4" name="عنصر نائب لرقم الشريحة 3"/>
          <p:cNvSpPr>
            <a:spLocks noGrp="1"/>
          </p:cNvSpPr>
          <p:nvPr>
            <p:ph type="sldNum" sz="quarter" idx="12"/>
          </p:nvPr>
        </p:nvSpPr>
        <p:spPr>
          <a:xfrm flipH="1">
            <a:off x="11775600" y="6629400"/>
            <a:ext cx="410402" cy="228600"/>
          </a:xfrm>
        </p:spPr>
        <p:txBody>
          <a:bodyPr rtlCol="1"/>
          <a:lstStyle>
            <a:lvl1pPr algn="l" rtl="1">
              <a:defRPr/>
            </a:lvl1pPr>
          </a:lstStyle>
          <a:p>
            <a:fld id="{9CD8D479-8942-46E8-A226-A4E01F7A105C}" type="slidenum">
              <a:rPr lang="ar-SA" smtClean="0"/>
              <a:pPr/>
              <a:t>‹#›</a:t>
            </a:fld>
            <a:endParaRPr lang="ar-SA" dirty="0"/>
          </a:p>
        </p:txBody>
      </p:sp>
      <p:sp>
        <p:nvSpPr>
          <p:cNvPr id="2" name="عنصر نائب للتاريخ 1"/>
          <p:cNvSpPr>
            <a:spLocks noGrp="1"/>
          </p:cNvSpPr>
          <p:nvPr>
            <p:ph type="dt" sz="half" idx="10"/>
          </p:nvPr>
        </p:nvSpPr>
        <p:spPr>
          <a:xfrm flipH="1">
            <a:off x="10737935" y="6629400"/>
            <a:ext cx="1000662" cy="228600"/>
          </a:xfrm>
        </p:spPr>
        <p:txBody>
          <a:bodyPr rtlCol="1"/>
          <a:lstStyle>
            <a:lvl1pPr algn="l" rtl="1">
              <a:defRPr/>
            </a:lvl1pPr>
          </a:lstStyle>
          <a:p>
            <a:fld id="{E47064BA-D446-41C1-8175-0C129977A84D}" type="datetime1">
              <a:rPr lang="ar-SA" smtClean="0"/>
              <a:pPr/>
              <a:t>18/10/1442</a:t>
            </a:fld>
            <a:endParaRPr lang="ar-SA" dirty="0"/>
          </a:p>
        </p:txBody>
      </p:sp>
      <p:sp>
        <p:nvSpPr>
          <p:cNvPr id="3" name="عنصر نائب للتذييل 2"/>
          <p:cNvSpPr>
            <a:spLocks noGrp="1"/>
          </p:cNvSpPr>
          <p:nvPr>
            <p:ph type="ftr" sz="quarter" idx="11"/>
          </p:nvPr>
        </p:nvSpPr>
        <p:spPr>
          <a:xfrm flipH="1">
            <a:off x="1410025" y="6629400"/>
            <a:ext cx="9144259" cy="228600"/>
          </a:xfrm>
        </p:spPr>
        <p:txBody>
          <a:bodyPr rtlCol="1"/>
          <a:lstStyle>
            <a:lvl1pPr algn="r" rtl="1">
              <a:defRPr/>
            </a:lvl1pPr>
          </a:lstStyle>
          <a:p>
            <a:pPr rtl="1"/>
            <a:r>
              <a:rPr lang="ar-SA" noProof="0" dirty="0"/>
              <a:t>إضافة تذييل</a:t>
            </a:r>
          </a:p>
        </p:txBody>
      </p:sp>
    </p:spTree>
    <p:extLst>
      <p:ext uri="{BB962C8B-B14F-4D97-AF65-F5344CB8AC3E}">
        <p14:creationId xmlns:p14="http://schemas.microsoft.com/office/powerpoint/2010/main" val="1107393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بتسمية توضيحية">
    <p:spTree>
      <p:nvGrpSpPr>
        <p:cNvPr id="1" name=""/>
        <p:cNvGrpSpPr/>
        <p:nvPr/>
      </p:nvGrpSpPr>
      <p:grpSpPr>
        <a:xfrm>
          <a:off x="0" y="0"/>
          <a:ext cx="0" cy="0"/>
          <a:chOff x="0" y="0"/>
          <a:chExt cx="0" cy="0"/>
        </a:xfrm>
      </p:grpSpPr>
      <p:sp>
        <p:nvSpPr>
          <p:cNvPr id="2" name="العنوان 1"/>
          <p:cNvSpPr>
            <a:spLocks noGrp="1"/>
          </p:cNvSpPr>
          <p:nvPr>
            <p:ph type="title"/>
          </p:nvPr>
        </p:nvSpPr>
        <p:spPr>
          <a:xfrm flipH="1">
            <a:off x="1353944" y="919616"/>
            <a:ext cx="4155622" cy="2532888"/>
          </a:xfrm>
        </p:spPr>
        <p:txBody>
          <a:bodyPr rtlCol="1" anchor="b"/>
          <a:lstStyle>
            <a:lvl1pPr algn="r" rtl="1">
              <a:defRPr sz="3200"/>
            </a:lvl1pPr>
          </a:lstStyle>
          <a:p>
            <a:pPr rtl="1"/>
            <a:r>
              <a:rPr lang="ar-SA" noProof="0"/>
              <a:t>انقر لتحرير نمط عنوان الشكل الرئيسي</a:t>
            </a:r>
            <a:endParaRPr lang="ar-SA" noProof="0" dirty="0"/>
          </a:p>
        </p:txBody>
      </p:sp>
      <p:sp>
        <p:nvSpPr>
          <p:cNvPr id="3" name="عنصر نائب للمحتوى 2"/>
          <p:cNvSpPr>
            <a:spLocks noGrp="1"/>
          </p:cNvSpPr>
          <p:nvPr>
            <p:ph idx="1"/>
          </p:nvPr>
        </p:nvSpPr>
        <p:spPr>
          <a:xfrm flipH="1">
            <a:off x="5565322" y="915923"/>
            <a:ext cx="5216979" cy="5065776"/>
          </a:xfrm>
        </p:spPr>
        <p:txBody>
          <a:bodyPr rtlCol="1"/>
          <a:lstStyle>
            <a:lvl1pPr algn="r" rtl="1">
              <a:defRPr sz="2200"/>
            </a:lvl1pPr>
            <a:lvl2pPr algn="r" rtl="1">
              <a:defRPr sz="1800"/>
            </a:lvl2pPr>
            <a:lvl3pPr algn="r" rtl="1">
              <a:defRPr sz="1600"/>
            </a:lvl3pPr>
            <a:lvl4pPr algn="r" rtl="1">
              <a:defRPr sz="1600"/>
            </a:lvl4pPr>
            <a:lvl5pPr algn="r" rtl="1">
              <a:defRPr sz="1600"/>
            </a:lvl5pPr>
            <a:lvl6pPr algn="r" rtl="1">
              <a:defRPr sz="1600"/>
            </a:lvl6pPr>
            <a:lvl7pPr algn="r" rtl="1">
              <a:defRPr sz="1600"/>
            </a:lvl7pPr>
            <a:lvl8pPr algn="r" rtl="1">
              <a:defRPr sz="1600"/>
            </a:lvl8pPr>
            <a:lvl9pPr algn="r" rtl="1">
              <a:defRPr sz="1600"/>
            </a:lvl9pPr>
          </a:lstStyle>
          <a:p>
            <a:pPr lvl="0" rtl="1"/>
            <a:r>
              <a:rPr lang="ar-SA" noProof="0"/>
              <a:t>انقر لتحرير أنماط نص الشكل الرئيسي</a:t>
            </a:r>
          </a:p>
          <a:p>
            <a:pPr lvl="1" rtl="1"/>
            <a:r>
              <a:rPr lang="ar-SA" noProof="0"/>
              <a:t>المستوى الثاني</a:t>
            </a:r>
          </a:p>
          <a:p>
            <a:pPr lvl="2" rtl="1"/>
            <a:r>
              <a:rPr lang="ar-SA" noProof="0"/>
              <a:t>المستوى الثالث</a:t>
            </a:r>
          </a:p>
          <a:p>
            <a:pPr lvl="3" rtl="1"/>
            <a:r>
              <a:rPr lang="ar-SA" noProof="0"/>
              <a:t>المستوى الرابع</a:t>
            </a:r>
          </a:p>
          <a:p>
            <a:pPr lvl="4" rtl="1"/>
            <a:r>
              <a:rPr lang="ar-SA" noProof="0"/>
              <a:t>المستوى الخامس</a:t>
            </a:r>
            <a:endParaRPr lang="ar-SA" noProof="0" dirty="0"/>
          </a:p>
        </p:txBody>
      </p:sp>
      <p:sp>
        <p:nvSpPr>
          <p:cNvPr id="4" name="عنصر نائب للنص 3"/>
          <p:cNvSpPr>
            <a:spLocks noGrp="1"/>
          </p:cNvSpPr>
          <p:nvPr>
            <p:ph type="body" sz="half" idx="2"/>
          </p:nvPr>
        </p:nvSpPr>
        <p:spPr>
          <a:xfrm flipH="1">
            <a:off x="1353944" y="3502152"/>
            <a:ext cx="4155622" cy="2479548"/>
          </a:xfrm>
        </p:spPr>
        <p:txBody>
          <a:bodyPr rtlCol="1">
            <a:normAutofit/>
          </a:bodyPr>
          <a:lstStyle>
            <a:lvl1pPr marL="0" indent="0" algn="r" rtl="1">
              <a:spcBef>
                <a:spcPts val="900"/>
              </a:spcBef>
              <a:buNone/>
              <a:defRPr sz="1800"/>
            </a:lvl1pPr>
            <a:lvl2pPr marL="457200" indent="0" algn="r" rtl="1">
              <a:buNone/>
              <a:defRPr sz="1400"/>
            </a:lvl2pPr>
            <a:lvl3pPr marL="914400" indent="0" algn="r" rtl="1">
              <a:buNone/>
              <a:defRPr sz="1200"/>
            </a:lvl3pPr>
            <a:lvl4pPr marL="1371600" indent="0" algn="r" rtl="1">
              <a:buNone/>
              <a:defRPr sz="1000"/>
            </a:lvl4pPr>
            <a:lvl5pPr marL="1828800" indent="0" algn="r" rtl="1">
              <a:buNone/>
              <a:defRPr sz="1000"/>
            </a:lvl5pPr>
            <a:lvl6pPr marL="2286000" indent="0" algn="r" rtl="1">
              <a:buNone/>
              <a:defRPr sz="1000"/>
            </a:lvl6pPr>
            <a:lvl7pPr marL="2743200" indent="0" algn="r" rtl="1">
              <a:buNone/>
              <a:defRPr sz="1000"/>
            </a:lvl7pPr>
            <a:lvl8pPr marL="3200400" indent="0" algn="r" rtl="1">
              <a:buNone/>
              <a:defRPr sz="1000"/>
            </a:lvl8pPr>
            <a:lvl9pPr marL="3657600" indent="0" algn="r" rtl="1">
              <a:buNone/>
              <a:defRPr sz="1000"/>
            </a:lvl9pPr>
          </a:lstStyle>
          <a:p>
            <a:pPr lvl="0" rtl="1"/>
            <a:r>
              <a:rPr lang="ar-SA" noProof="0"/>
              <a:t>انقر لتحرير أنماط نص الشكل الرئيسي</a:t>
            </a:r>
          </a:p>
        </p:txBody>
      </p:sp>
      <p:sp>
        <p:nvSpPr>
          <p:cNvPr id="7" name="عنصر نائب لرقم الشريحة 6"/>
          <p:cNvSpPr>
            <a:spLocks noGrp="1"/>
          </p:cNvSpPr>
          <p:nvPr>
            <p:ph type="sldNum" sz="quarter" idx="12"/>
          </p:nvPr>
        </p:nvSpPr>
        <p:spPr>
          <a:xfrm flipH="1">
            <a:off x="11775600" y="6629400"/>
            <a:ext cx="410402" cy="228600"/>
          </a:xfrm>
        </p:spPr>
        <p:txBody>
          <a:bodyPr rtlCol="1"/>
          <a:lstStyle>
            <a:lvl1pPr algn="l" rtl="1">
              <a:defRPr/>
            </a:lvl1pPr>
          </a:lstStyle>
          <a:p>
            <a:fld id="{9CD8D479-8942-46E8-A226-A4E01F7A105C}" type="slidenum">
              <a:rPr lang="ar-SA" smtClean="0"/>
              <a:pPr/>
              <a:t>‹#›</a:t>
            </a:fld>
            <a:endParaRPr lang="ar-SA" dirty="0"/>
          </a:p>
        </p:txBody>
      </p:sp>
      <p:sp>
        <p:nvSpPr>
          <p:cNvPr id="5" name="عنصر نائب للتاريخ 4"/>
          <p:cNvSpPr>
            <a:spLocks noGrp="1"/>
          </p:cNvSpPr>
          <p:nvPr>
            <p:ph type="dt" sz="half" idx="10"/>
          </p:nvPr>
        </p:nvSpPr>
        <p:spPr>
          <a:xfrm flipH="1">
            <a:off x="10737935" y="6629400"/>
            <a:ext cx="1000662" cy="228600"/>
          </a:xfrm>
        </p:spPr>
        <p:txBody>
          <a:bodyPr rtlCol="1"/>
          <a:lstStyle>
            <a:lvl1pPr algn="l" rtl="1">
              <a:defRPr/>
            </a:lvl1pPr>
          </a:lstStyle>
          <a:p>
            <a:fld id="{B5BF609B-7528-4A59-BB73-2BFD375E7D97}" type="datetime1">
              <a:rPr lang="ar-SA" smtClean="0"/>
              <a:pPr/>
              <a:t>18/10/1442</a:t>
            </a:fld>
            <a:endParaRPr lang="ar-SA" dirty="0"/>
          </a:p>
        </p:txBody>
      </p:sp>
      <p:sp>
        <p:nvSpPr>
          <p:cNvPr id="6" name="عنصر نائب للتذييل 5"/>
          <p:cNvSpPr>
            <a:spLocks noGrp="1"/>
          </p:cNvSpPr>
          <p:nvPr>
            <p:ph type="ftr" sz="quarter" idx="11"/>
          </p:nvPr>
        </p:nvSpPr>
        <p:spPr>
          <a:xfrm flipH="1">
            <a:off x="1410025" y="6629400"/>
            <a:ext cx="9144259" cy="228600"/>
          </a:xfrm>
        </p:spPr>
        <p:txBody>
          <a:bodyPr rtlCol="1"/>
          <a:lstStyle>
            <a:lvl1pPr algn="r" rtl="1">
              <a:defRPr/>
            </a:lvl1pPr>
          </a:lstStyle>
          <a:p>
            <a:pPr rtl="1"/>
            <a:r>
              <a:rPr lang="ar-SA" noProof="0" dirty="0"/>
              <a:t>إضافة تذييل</a:t>
            </a:r>
          </a:p>
        </p:txBody>
      </p:sp>
    </p:spTree>
    <p:extLst>
      <p:ext uri="{BB962C8B-B14F-4D97-AF65-F5344CB8AC3E}">
        <p14:creationId xmlns:p14="http://schemas.microsoft.com/office/powerpoint/2010/main" val="3023549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العنوان 1"/>
          <p:cNvSpPr>
            <a:spLocks noGrp="1"/>
          </p:cNvSpPr>
          <p:nvPr>
            <p:ph type="title"/>
          </p:nvPr>
        </p:nvSpPr>
        <p:spPr>
          <a:xfrm flipH="1">
            <a:off x="1353943" y="919616"/>
            <a:ext cx="4155622" cy="2532888"/>
          </a:xfrm>
        </p:spPr>
        <p:txBody>
          <a:bodyPr rtlCol="1" anchor="b"/>
          <a:lstStyle>
            <a:lvl1pPr algn="r" rtl="1">
              <a:defRPr sz="3200"/>
            </a:lvl1pPr>
          </a:lstStyle>
          <a:p>
            <a:pPr rtl="1"/>
            <a:r>
              <a:rPr lang="ar-SA" noProof="0"/>
              <a:t>انقر لتحرير نمط عنوان الشكل الرئيسي</a:t>
            </a:r>
            <a:endParaRPr lang="ar-SA" noProof="0" dirty="0"/>
          </a:p>
        </p:txBody>
      </p:sp>
      <p:sp>
        <p:nvSpPr>
          <p:cNvPr id="3" name="عنصر نائب للصورة 2" descr="عنصر نائب فارغ لإضافة صورة. انقر فوق العنصر النائب ثم حدد الصورة التي ترغب بإضافتها"/>
          <p:cNvSpPr>
            <a:spLocks noGrp="1"/>
          </p:cNvSpPr>
          <p:nvPr>
            <p:ph type="pic" idx="1"/>
          </p:nvPr>
        </p:nvSpPr>
        <p:spPr>
          <a:xfrm flipH="1">
            <a:off x="5565323" y="915923"/>
            <a:ext cx="6626677" cy="5065776"/>
          </a:xfrm>
        </p:spPr>
        <p:txBody>
          <a:bodyPr tIns="1371600" rtlCol="1">
            <a:normAutofit/>
          </a:bodyPr>
          <a:lstStyle>
            <a:lvl1pPr marL="0" indent="0" algn="ctr" rtl="1">
              <a:spcBef>
                <a:spcPts val="0"/>
              </a:spcBef>
              <a:buNone/>
              <a:defRPr sz="2200"/>
            </a:lvl1pPr>
            <a:lvl2pPr marL="457200" indent="0" algn="r" rtl="1">
              <a:buNone/>
              <a:defRPr sz="2800"/>
            </a:lvl2pPr>
            <a:lvl3pPr marL="914400" indent="0" algn="r" rtl="1">
              <a:buNone/>
              <a:defRPr sz="2400"/>
            </a:lvl3pPr>
            <a:lvl4pPr marL="1371600" indent="0" algn="r" rtl="1">
              <a:buNone/>
              <a:defRPr sz="2000"/>
            </a:lvl4pPr>
            <a:lvl5pPr marL="1828800" indent="0" algn="r" rtl="1">
              <a:buNone/>
              <a:defRPr sz="2000"/>
            </a:lvl5pPr>
            <a:lvl6pPr marL="2286000" indent="0" algn="r" rtl="1">
              <a:buNone/>
              <a:defRPr sz="2000"/>
            </a:lvl6pPr>
            <a:lvl7pPr marL="2743200" indent="0" algn="r" rtl="1">
              <a:buNone/>
              <a:defRPr sz="2000"/>
            </a:lvl7pPr>
            <a:lvl8pPr marL="3200400" indent="0" algn="r" rtl="1">
              <a:buNone/>
              <a:defRPr sz="2000"/>
            </a:lvl8pPr>
            <a:lvl9pPr marL="3657600" indent="0" algn="r" rtl="1">
              <a:buNone/>
              <a:defRPr sz="2000"/>
            </a:lvl9pPr>
          </a:lstStyle>
          <a:p>
            <a:pPr rtl="1"/>
            <a:r>
              <a:rPr lang="ar-SA" noProof="0"/>
              <a:t>انقر فوق الأيقونة لإضافة صورة</a:t>
            </a:r>
            <a:endParaRPr lang="ar-SA" noProof="0" dirty="0"/>
          </a:p>
        </p:txBody>
      </p:sp>
      <p:sp>
        <p:nvSpPr>
          <p:cNvPr id="4" name="عنصر نائب للنص 3"/>
          <p:cNvSpPr>
            <a:spLocks noGrp="1"/>
          </p:cNvSpPr>
          <p:nvPr>
            <p:ph type="body" sz="half" idx="2"/>
          </p:nvPr>
        </p:nvSpPr>
        <p:spPr>
          <a:xfrm flipH="1">
            <a:off x="1353943" y="3502152"/>
            <a:ext cx="4155622" cy="2479547"/>
          </a:xfrm>
        </p:spPr>
        <p:txBody>
          <a:bodyPr rtlCol="1">
            <a:normAutofit/>
          </a:bodyPr>
          <a:lstStyle>
            <a:lvl1pPr marL="0" indent="0" algn="r" rtl="1">
              <a:spcBef>
                <a:spcPts val="900"/>
              </a:spcBef>
              <a:buNone/>
              <a:defRPr sz="1800"/>
            </a:lvl1pPr>
            <a:lvl2pPr marL="457200" indent="0" algn="r" rtl="1">
              <a:buNone/>
              <a:defRPr sz="1400"/>
            </a:lvl2pPr>
            <a:lvl3pPr marL="914400" indent="0" algn="r" rtl="1">
              <a:buNone/>
              <a:defRPr sz="1200"/>
            </a:lvl3pPr>
            <a:lvl4pPr marL="1371600" indent="0" algn="r" rtl="1">
              <a:buNone/>
              <a:defRPr sz="1000"/>
            </a:lvl4pPr>
            <a:lvl5pPr marL="1828800" indent="0" algn="r" rtl="1">
              <a:buNone/>
              <a:defRPr sz="1000"/>
            </a:lvl5pPr>
            <a:lvl6pPr marL="2286000" indent="0" algn="r" rtl="1">
              <a:buNone/>
              <a:defRPr sz="1000"/>
            </a:lvl6pPr>
            <a:lvl7pPr marL="2743200" indent="0" algn="r" rtl="1">
              <a:buNone/>
              <a:defRPr sz="1000"/>
            </a:lvl7pPr>
            <a:lvl8pPr marL="3200400" indent="0" algn="r" rtl="1">
              <a:buNone/>
              <a:defRPr sz="1000"/>
            </a:lvl8pPr>
            <a:lvl9pPr marL="3657600" indent="0" algn="r" rtl="1">
              <a:buNone/>
              <a:defRPr sz="1000"/>
            </a:lvl9pPr>
          </a:lstStyle>
          <a:p>
            <a:pPr lvl="0" rtl="1"/>
            <a:r>
              <a:rPr lang="ar-SA" noProof="0"/>
              <a:t>انقر لتحرير أنماط نص الشكل الرئيسي</a:t>
            </a:r>
          </a:p>
        </p:txBody>
      </p:sp>
      <p:sp>
        <p:nvSpPr>
          <p:cNvPr id="7" name="عنصر نائب لرقم الشريحة 6"/>
          <p:cNvSpPr>
            <a:spLocks noGrp="1"/>
          </p:cNvSpPr>
          <p:nvPr>
            <p:ph type="sldNum" sz="quarter" idx="12"/>
          </p:nvPr>
        </p:nvSpPr>
        <p:spPr>
          <a:xfrm flipH="1">
            <a:off x="11775600" y="6629400"/>
            <a:ext cx="410402" cy="228600"/>
          </a:xfrm>
        </p:spPr>
        <p:txBody>
          <a:bodyPr rtlCol="1"/>
          <a:lstStyle>
            <a:lvl1pPr algn="l" rtl="1">
              <a:defRPr/>
            </a:lvl1pPr>
          </a:lstStyle>
          <a:p>
            <a:fld id="{9CD8D479-8942-46E8-A226-A4E01F7A105C}" type="slidenum">
              <a:rPr lang="ar-SA" smtClean="0"/>
              <a:pPr/>
              <a:t>‹#›</a:t>
            </a:fld>
            <a:endParaRPr lang="ar-SA" dirty="0"/>
          </a:p>
        </p:txBody>
      </p:sp>
      <p:sp>
        <p:nvSpPr>
          <p:cNvPr id="5" name="عنصر نائب للتاريخ 4"/>
          <p:cNvSpPr>
            <a:spLocks noGrp="1"/>
          </p:cNvSpPr>
          <p:nvPr>
            <p:ph type="dt" sz="half" idx="10"/>
          </p:nvPr>
        </p:nvSpPr>
        <p:spPr>
          <a:xfrm flipH="1">
            <a:off x="10737935" y="6629400"/>
            <a:ext cx="1000662" cy="228600"/>
          </a:xfrm>
        </p:spPr>
        <p:txBody>
          <a:bodyPr rtlCol="1"/>
          <a:lstStyle>
            <a:lvl1pPr algn="l" rtl="1">
              <a:defRPr/>
            </a:lvl1pPr>
          </a:lstStyle>
          <a:p>
            <a:fld id="{20483EAF-6B31-4C71-8D07-F48F0C7A2489}" type="datetime1">
              <a:rPr lang="ar-SA" smtClean="0"/>
              <a:pPr/>
              <a:t>18/10/1442</a:t>
            </a:fld>
            <a:endParaRPr lang="ar-SA" dirty="0"/>
          </a:p>
        </p:txBody>
      </p:sp>
      <p:sp>
        <p:nvSpPr>
          <p:cNvPr id="6" name="عنصر نائب للتذييل 5"/>
          <p:cNvSpPr>
            <a:spLocks noGrp="1"/>
          </p:cNvSpPr>
          <p:nvPr>
            <p:ph type="ftr" sz="quarter" idx="11"/>
          </p:nvPr>
        </p:nvSpPr>
        <p:spPr>
          <a:xfrm flipH="1">
            <a:off x="1410025" y="6629400"/>
            <a:ext cx="9144259" cy="228600"/>
          </a:xfrm>
        </p:spPr>
        <p:txBody>
          <a:bodyPr rtlCol="1"/>
          <a:lstStyle>
            <a:lvl1pPr algn="r" rtl="1">
              <a:defRPr/>
            </a:lvl1pPr>
          </a:lstStyle>
          <a:p>
            <a:pPr rtl="1"/>
            <a:r>
              <a:rPr lang="ar-SA" noProof="0" dirty="0"/>
              <a:t>إضافة تذييل</a:t>
            </a:r>
          </a:p>
        </p:txBody>
      </p:sp>
    </p:spTree>
    <p:extLst>
      <p:ext uri="{BB962C8B-B14F-4D97-AF65-F5344CB8AC3E}">
        <p14:creationId xmlns:p14="http://schemas.microsoft.com/office/powerpoint/2010/main" val="216422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مستطيل 9"/>
          <p:cNvSpPr/>
          <p:nvPr userDrawn="1"/>
        </p:nvSpPr>
        <p:spPr>
          <a:xfrm flipH="1">
            <a:off x="10692384" y="6629400"/>
            <a:ext cx="1499616" cy="228600"/>
          </a:xfrm>
          <a:prstGeom prst="rect">
            <a:avLst/>
          </a:prstGeom>
          <a:gradFill>
            <a:gsLst>
              <a:gs pos="0">
                <a:schemeClr val="accent1">
                  <a:lumMod val="15000"/>
                  <a:lumOff val="85000"/>
                </a:schemeClr>
              </a:gs>
              <a:gs pos="100000">
                <a:schemeClr val="accent1">
                  <a:lumMod val="15000"/>
                  <a:lumOff val="8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noProof="0" dirty="0">
              <a:latin typeface="Tahoma" panose="020B0604030504040204" pitchFamily="34" charset="0"/>
              <a:ea typeface="Tahoma" panose="020B0604030504040204" pitchFamily="34" charset="0"/>
              <a:cs typeface="Tahoma" panose="020B0604030504040204" pitchFamily="34" charset="0"/>
            </a:endParaRPr>
          </a:p>
        </p:txBody>
      </p:sp>
      <p:sp>
        <p:nvSpPr>
          <p:cNvPr id="11" name="مستطيل 10"/>
          <p:cNvSpPr/>
          <p:nvPr/>
        </p:nvSpPr>
        <p:spPr>
          <a:xfrm flipH="1">
            <a:off x="0" y="6629400"/>
            <a:ext cx="10582656" cy="228600"/>
          </a:xfrm>
          <a:prstGeom prst="rect">
            <a:avLst/>
          </a:prstGeom>
          <a:gradFill>
            <a:gsLst>
              <a:gs pos="0">
                <a:schemeClr val="accent1">
                  <a:lumMod val="35000"/>
                  <a:lumOff val="65000"/>
                </a:schemeClr>
              </a:gs>
              <a:gs pos="100000">
                <a:schemeClr val="accent1">
                  <a:lumMod val="35000"/>
                  <a:lumOff val="6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noProof="0"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2" name="عنصر نائب للعنوان 1"/>
          <p:cNvSpPr>
            <a:spLocks noGrp="1"/>
          </p:cNvSpPr>
          <p:nvPr>
            <p:ph type="title"/>
          </p:nvPr>
        </p:nvSpPr>
        <p:spPr>
          <a:xfrm flipH="1">
            <a:off x="1410025" y="276087"/>
            <a:ext cx="9371949" cy="1183566"/>
          </a:xfrm>
          <a:prstGeom prst="rect">
            <a:avLst/>
          </a:prstGeom>
        </p:spPr>
        <p:txBody>
          <a:bodyPr vert="horz" lIns="91440" tIns="45720" rIns="91440" bIns="45720" rtlCol="1" anchor="b">
            <a:normAutofit/>
          </a:bodyPr>
          <a:lstStyle/>
          <a:p>
            <a:pPr rtl="1"/>
            <a:r>
              <a:rPr lang="ar-SA" noProof="0" dirty="0"/>
              <a:t>انقر لتحرير نمط العنوان الرئيسي</a:t>
            </a:r>
          </a:p>
        </p:txBody>
      </p:sp>
      <p:sp>
        <p:nvSpPr>
          <p:cNvPr id="3" name="عنصر نائب للنص 2"/>
          <p:cNvSpPr>
            <a:spLocks noGrp="1"/>
          </p:cNvSpPr>
          <p:nvPr>
            <p:ph type="body" idx="1"/>
          </p:nvPr>
        </p:nvSpPr>
        <p:spPr>
          <a:xfrm flipH="1">
            <a:off x="1410025" y="1566001"/>
            <a:ext cx="9371948" cy="4620682"/>
          </a:xfrm>
          <a:prstGeom prst="rect">
            <a:avLst/>
          </a:prstGeom>
        </p:spPr>
        <p:txBody>
          <a:bodyPr vert="horz" lIns="91440" tIns="45720" rIns="91440" bIns="45720" rtlCol="1">
            <a:normAutofit/>
          </a:bodyPr>
          <a:lstStyle/>
          <a:p>
            <a:pPr lvl="0" rtl="1"/>
            <a:r>
              <a:rPr lang="ar-SA" noProof="0" dirty="0"/>
              <a:t>تحرير أنماط النص الرئيسي</a:t>
            </a:r>
          </a:p>
          <a:p>
            <a:pPr lvl="1" rtl="1"/>
            <a:r>
              <a:rPr lang="ar-SA" noProof="0" dirty="0"/>
              <a:t>المستوى الثاني</a:t>
            </a:r>
          </a:p>
          <a:p>
            <a:pPr lvl="2" rtl="1"/>
            <a:r>
              <a:rPr lang="ar-SA" noProof="0" dirty="0"/>
              <a:t>المستوى الثالث</a:t>
            </a:r>
          </a:p>
          <a:p>
            <a:pPr lvl="3" rtl="1"/>
            <a:r>
              <a:rPr lang="ar-SA" noProof="0" dirty="0"/>
              <a:t>المستوى الرابع</a:t>
            </a:r>
          </a:p>
          <a:p>
            <a:pPr lvl="4" rtl="1"/>
            <a:r>
              <a:rPr lang="ar-SA" noProof="0" dirty="0"/>
              <a:t>المستوى الخامس</a:t>
            </a:r>
          </a:p>
        </p:txBody>
      </p:sp>
      <p:sp>
        <p:nvSpPr>
          <p:cNvPr id="6" name="عنصر نائب لرقم الشريحة 5"/>
          <p:cNvSpPr>
            <a:spLocks noGrp="1"/>
          </p:cNvSpPr>
          <p:nvPr>
            <p:ph type="sldNum" sz="quarter" idx="4"/>
          </p:nvPr>
        </p:nvSpPr>
        <p:spPr>
          <a:xfrm flipH="1">
            <a:off x="11777153" y="6629400"/>
            <a:ext cx="410402" cy="228600"/>
          </a:xfrm>
          <a:prstGeom prst="rect">
            <a:avLst/>
          </a:prstGeom>
        </p:spPr>
        <p:txBody>
          <a:bodyPr vert="horz" lIns="91440" tIns="45720" rIns="91440" bIns="45720" rtlCol="1" anchor="ctr"/>
          <a:lstStyle>
            <a:lvl1pPr algn="l" rtl="1">
              <a:defRPr sz="1100">
                <a:solidFill>
                  <a:schemeClr val="accent1">
                    <a:lumMod val="50000"/>
                  </a:schemeClr>
                </a:solidFill>
                <a:latin typeface="Tahoma" panose="020B0604030504040204" pitchFamily="34" charset="0"/>
                <a:ea typeface="Tahoma" panose="020B0604030504040204" pitchFamily="34" charset="0"/>
                <a:cs typeface="+mn-cs"/>
              </a:defRPr>
            </a:lvl1pPr>
          </a:lstStyle>
          <a:p>
            <a:fld id="{9CD8D479-8942-46E8-A226-A4E01F7A105C}" type="slidenum">
              <a:rPr lang="ar-SA" smtClean="0"/>
              <a:pPr/>
              <a:t>‹#›</a:t>
            </a:fld>
            <a:endParaRPr lang="ar-SA" dirty="0"/>
          </a:p>
        </p:txBody>
      </p:sp>
      <p:sp>
        <p:nvSpPr>
          <p:cNvPr id="4" name="عنصر نائب للتاريخ 3"/>
          <p:cNvSpPr>
            <a:spLocks noGrp="1"/>
          </p:cNvSpPr>
          <p:nvPr>
            <p:ph type="dt" sz="half" idx="2"/>
          </p:nvPr>
        </p:nvSpPr>
        <p:spPr>
          <a:xfrm flipH="1">
            <a:off x="10737935" y="6629400"/>
            <a:ext cx="1000662" cy="228600"/>
          </a:xfrm>
          <a:prstGeom prst="rect">
            <a:avLst/>
          </a:prstGeom>
        </p:spPr>
        <p:txBody>
          <a:bodyPr vert="horz" lIns="91440" tIns="45720" rIns="91440" bIns="45720" rtlCol="1" anchor="ctr"/>
          <a:lstStyle>
            <a:lvl1pPr algn="l" rtl="1">
              <a:defRPr sz="1100">
                <a:solidFill>
                  <a:schemeClr val="accent1">
                    <a:lumMod val="50000"/>
                  </a:schemeClr>
                </a:solidFill>
                <a:latin typeface="Tahoma" panose="020B0604030504040204" pitchFamily="34" charset="0"/>
                <a:ea typeface="Tahoma" panose="020B0604030504040204" pitchFamily="34" charset="0"/>
                <a:cs typeface="+mn-cs"/>
              </a:defRPr>
            </a:lvl1pPr>
          </a:lstStyle>
          <a:p>
            <a:fld id="{900A5BB1-85A2-4FDA-82EC-490E6A1364D6}" type="datetime1">
              <a:rPr lang="ar-SA" smtClean="0"/>
              <a:pPr/>
              <a:t>18/10/1442</a:t>
            </a:fld>
            <a:endParaRPr lang="ar-SA" dirty="0"/>
          </a:p>
        </p:txBody>
      </p:sp>
      <p:sp>
        <p:nvSpPr>
          <p:cNvPr id="5" name="عنصر نائب للتذييل 4"/>
          <p:cNvSpPr>
            <a:spLocks noGrp="1"/>
          </p:cNvSpPr>
          <p:nvPr>
            <p:ph type="ftr" sz="quarter" idx="3"/>
          </p:nvPr>
        </p:nvSpPr>
        <p:spPr>
          <a:xfrm flipH="1">
            <a:off x="1410025" y="6629400"/>
            <a:ext cx="9144259" cy="228600"/>
          </a:xfrm>
          <a:prstGeom prst="rect">
            <a:avLst/>
          </a:prstGeom>
        </p:spPr>
        <p:txBody>
          <a:bodyPr vert="horz" lIns="91440" tIns="45720" rIns="91440" bIns="45720" rtlCol="1" anchor="ctr"/>
          <a:lstStyle>
            <a:lvl1pPr algn="r" rtl="1">
              <a:defRPr sz="1100">
                <a:solidFill>
                  <a:schemeClr val="accent1">
                    <a:lumMod val="50000"/>
                  </a:schemeClr>
                </a:solidFill>
                <a:latin typeface="Tahoma" panose="020B0604030504040204" pitchFamily="34" charset="0"/>
                <a:ea typeface="Tahoma" panose="020B0604030504040204" pitchFamily="34" charset="0"/>
                <a:cs typeface="+mn-cs"/>
              </a:defRPr>
            </a:lvl1pPr>
          </a:lstStyle>
          <a:p>
            <a:r>
              <a:rPr lang="ar-SA"/>
              <a:t>إضافة تذييل</a:t>
            </a:r>
            <a:endParaRPr lang="ar-SA" dirty="0"/>
          </a:p>
        </p:txBody>
      </p:sp>
    </p:spTree>
    <p:extLst>
      <p:ext uri="{BB962C8B-B14F-4D97-AF65-F5344CB8AC3E}">
        <p14:creationId xmlns:p14="http://schemas.microsoft.com/office/powerpoint/2010/main" val="2866046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r" defTabSz="914400" rtl="1" eaLnBrk="1" latinLnBrk="0" hangingPunct="1">
        <a:spcBef>
          <a:spcPct val="0"/>
        </a:spcBef>
        <a:buNone/>
        <a:defRPr sz="3400" kern="1200">
          <a:solidFill>
            <a:schemeClr val="accent1">
              <a:lumMod val="75000"/>
            </a:schemeClr>
          </a:solidFill>
          <a:latin typeface="Tahoma" panose="020B0604030504040204" pitchFamily="34" charset="0"/>
          <a:ea typeface="Tahoma" panose="020B0604030504040204" pitchFamily="34" charset="0"/>
          <a:cs typeface="+mj-cs"/>
        </a:defRPr>
      </a:lvl1pPr>
    </p:titleStyle>
    <p:bodyStyle>
      <a:lvl1pPr marL="210312" indent="-210312" algn="r" defTabSz="914400" rtl="1" eaLnBrk="1" latinLnBrk="0" hangingPunct="1">
        <a:lnSpc>
          <a:spcPct val="90000"/>
        </a:lnSpc>
        <a:spcBef>
          <a:spcPts val="1100"/>
        </a:spcBef>
        <a:buFont typeface="Arial" panose="020B0604020202020204" pitchFamily="34" charset="0"/>
        <a:buChar char="•"/>
        <a:defRPr sz="2200" kern="1200">
          <a:solidFill>
            <a:schemeClr val="tx1"/>
          </a:solidFill>
          <a:latin typeface="Tahoma" panose="020B0604030504040204" pitchFamily="34" charset="0"/>
          <a:ea typeface="Tahoma" panose="020B0604030504040204" pitchFamily="34" charset="0"/>
          <a:cs typeface="+mn-cs"/>
        </a:defRPr>
      </a:lvl1pPr>
      <a:lvl2pPr marL="438912" indent="-155448" algn="r" defTabSz="914400" rtl="1" eaLnBrk="1" latinLnBrk="0" hangingPunct="1">
        <a:lnSpc>
          <a:spcPct val="90000"/>
        </a:lnSpc>
        <a:spcBef>
          <a:spcPts val="400"/>
        </a:spcBef>
        <a:buFont typeface="Arial" panose="020B0604020202020204" pitchFamily="34" charset="0"/>
        <a:buChar char="•"/>
        <a:defRPr sz="18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676656" indent="-155448" algn="r" defTabSz="914400" rtl="1" eaLnBrk="1" latinLnBrk="0" hangingPunct="1">
        <a:lnSpc>
          <a:spcPct val="90000"/>
        </a:lnSpc>
        <a:spcBef>
          <a:spcPts val="400"/>
        </a:spcBef>
        <a:buFont typeface="Arial" panose="020B0604020202020204" pitchFamily="34" charset="0"/>
        <a:buChar char="•"/>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905256" indent="-155448" algn="r" defTabSz="914400" rtl="1" eaLnBrk="1" latinLnBrk="0" hangingPunct="1">
        <a:lnSpc>
          <a:spcPct val="90000"/>
        </a:lnSpc>
        <a:spcBef>
          <a:spcPts val="400"/>
        </a:spcBef>
        <a:buFont typeface="Arial" panose="020B0604020202020204" pitchFamily="34" charset="0"/>
        <a:buChar char="•"/>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1133856" indent="-155448" algn="r" defTabSz="914400" rtl="1" eaLnBrk="1" latinLnBrk="0" hangingPunct="1">
        <a:lnSpc>
          <a:spcPct val="90000"/>
        </a:lnSpc>
        <a:spcBef>
          <a:spcPts val="400"/>
        </a:spcBef>
        <a:buFont typeface="Arial" panose="020B0604020202020204" pitchFamily="34" charset="0"/>
        <a:buChar char="•"/>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1362456" indent="-155448" algn="r" defTabSz="914400" rtl="1"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6pPr>
      <a:lvl7pPr marL="1591056" indent="-155448" algn="r" defTabSz="914400" rtl="1"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7pPr>
      <a:lvl8pPr marL="1819656" indent="-155448" algn="r" defTabSz="914400" rtl="1"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8pPr>
      <a:lvl9pPr marL="2048256" indent="-155448" algn="r" defTabSz="914400" rtl="1"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9pPr>
    </p:bodyStyle>
    <p:otherStyle>
      <a:defPPr>
        <a:defRP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العنوان 1"/>
          <p:cNvSpPr>
            <a:spLocks noGrp="1"/>
          </p:cNvSpPr>
          <p:nvPr>
            <p:ph type="ctrTitle"/>
          </p:nvPr>
        </p:nvSpPr>
        <p:spPr>
          <a:xfrm flipH="1">
            <a:off x="4411715" y="1028050"/>
            <a:ext cx="7445827" cy="770709"/>
          </a:xfrm>
        </p:spPr>
        <p:txBody>
          <a:bodyPr rtlCol="1">
            <a:noAutofit/>
          </a:bodyPr>
          <a:lstStyle/>
          <a:p>
            <a:pPr algn="ctr" rtl="1"/>
            <a:r>
              <a:rPr lang="ar-IQ" sz="5400" b="1" spc="50" dirty="0">
                <a:ln w="0"/>
                <a:solidFill>
                  <a:schemeClr val="tx2"/>
                </a:solidFill>
                <a:effectLst>
                  <a:innerShdw blurRad="63500" dist="50800" dir="13500000">
                    <a:srgbClr val="000000">
                      <a:alpha val="50000"/>
                    </a:srgbClr>
                  </a:innerShdw>
                </a:effectLst>
                <a:latin typeface="Sakkal Majalla" panose="02000000000000000000" pitchFamily="2" charset="-78"/>
                <a:cs typeface="Sakkal Majalla" panose="02000000000000000000" pitchFamily="2" charset="-78"/>
              </a:rPr>
              <a:t>معدات</a:t>
            </a:r>
            <a:r>
              <a:rPr lang="en-US" sz="5400" b="1" spc="50" dirty="0">
                <a:ln w="0"/>
                <a:solidFill>
                  <a:schemeClr val="tx2"/>
                </a:solidFill>
                <a:effectLst>
                  <a:innerShdw blurRad="63500" dist="50800" dir="13500000">
                    <a:srgbClr val="000000">
                      <a:alpha val="50000"/>
                    </a:srgbClr>
                  </a:innerShdw>
                </a:effectLst>
                <a:latin typeface="Sakkal Majalla" panose="02000000000000000000" pitchFamily="2" charset="-78"/>
                <a:cs typeface="Sakkal Majalla" panose="02000000000000000000" pitchFamily="2" charset="-78"/>
              </a:rPr>
              <a:t> </a:t>
            </a:r>
            <a:r>
              <a:rPr lang="ar-IQ" sz="5400" b="1" spc="50" dirty="0">
                <a:ln w="0"/>
                <a:solidFill>
                  <a:schemeClr val="tx2"/>
                </a:solidFill>
                <a:effectLst>
                  <a:innerShdw blurRad="63500" dist="50800" dir="13500000">
                    <a:srgbClr val="000000">
                      <a:alpha val="50000"/>
                    </a:srgbClr>
                  </a:innerShdw>
                </a:effectLst>
                <a:latin typeface="Sakkal Majalla" panose="02000000000000000000" pitchFamily="2" charset="-78"/>
                <a:cs typeface="Sakkal Majalla" panose="02000000000000000000" pitchFamily="2" charset="-78"/>
              </a:rPr>
              <a:t> الجني والحصاد</a:t>
            </a:r>
            <a:endParaRPr lang="ar-SA" sz="5400" dirty="0">
              <a:solidFill>
                <a:schemeClr val="tx2"/>
              </a:solidFill>
            </a:endParaRPr>
          </a:p>
        </p:txBody>
      </p:sp>
      <p:sp>
        <p:nvSpPr>
          <p:cNvPr id="3" name="العنوان الفرعي 2"/>
          <p:cNvSpPr>
            <a:spLocks noGrp="1"/>
          </p:cNvSpPr>
          <p:nvPr>
            <p:ph type="subTitle" idx="1"/>
          </p:nvPr>
        </p:nvSpPr>
        <p:spPr>
          <a:xfrm flipH="1">
            <a:off x="5541652" y="2638695"/>
            <a:ext cx="4846320" cy="448056"/>
          </a:xfrm>
        </p:spPr>
        <p:txBody>
          <a:bodyPr rtlCol="1">
            <a:noAutofit/>
          </a:bodyPr>
          <a:lstStyle/>
          <a:p>
            <a:pPr algn="ctr"/>
            <a:r>
              <a:rPr lang="ar-IQ" sz="4000" b="1" dirty="0">
                <a:solidFill>
                  <a:schemeClr val="tx2"/>
                </a:solidFill>
                <a:latin typeface="Sakkal Majalla" panose="02000000000000000000" pitchFamily="2" charset="-78"/>
                <a:cs typeface="Sakkal Majalla" panose="02000000000000000000" pitchFamily="2" charset="-78"/>
              </a:rPr>
              <a:t>اعداد</a:t>
            </a:r>
          </a:p>
          <a:p>
            <a:pPr algn="ctr"/>
            <a:r>
              <a:rPr lang="ar-IQ" sz="4000" b="1" dirty="0">
                <a:solidFill>
                  <a:schemeClr val="tx2"/>
                </a:solidFill>
                <a:latin typeface="Sakkal Majalla" panose="02000000000000000000" pitchFamily="2" charset="-78"/>
                <a:cs typeface="Sakkal Majalla" panose="02000000000000000000" pitchFamily="2" charset="-78"/>
              </a:rPr>
              <a:t>أ.م. شيماء سامي</a:t>
            </a:r>
          </a:p>
          <a:p>
            <a:pPr algn="ctr"/>
            <a:r>
              <a:rPr lang="ar-IQ" sz="4000" b="1" dirty="0">
                <a:solidFill>
                  <a:schemeClr val="tx2"/>
                </a:solidFill>
                <a:latin typeface="Sakkal Majalla" panose="02000000000000000000" pitchFamily="2" charset="-78"/>
                <a:cs typeface="Sakkal Majalla" panose="02000000000000000000" pitchFamily="2" charset="-78"/>
              </a:rPr>
              <a:t>م. خالد زمام</a:t>
            </a:r>
          </a:p>
          <a:p>
            <a:pPr algn="r" rtl="1"/>
            <a:endParaRPr lang="ar-SA" sz="4000" dirty="0">
              <a:solidFill>
                <a:schemeClr val="tx2"/>
              </a:solidFill>
            </a:endParaRPr>
          </a:p>
        </p:txBody>
      </p:sp>
    </p:spTree>
    <p:extLst>
      <p:ext uri="{BB962C8B-B14F-4D97-AF65-F5344CB8AC3E}">
        <p14:creationId xmlns:p14="http://schemas.microsoft.com/office/powerpoint/2010/main" val="4261546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العنوان 1"/>
          <p:cNvSpPr>
            <a:spLocks noGrp="1"/>
          </p:cNvSpPr>
          <p:nvPr>
            <p:ph type="title"/>
          </p:nvPr>
        </p:nvSpPr>
        <p:spPr>
          <a:xfrm flipH="1">
            <a:off x="1365986" y="1123284"/>
            <a:ext cx="9371949" cy="395230"/>
          </a:xfrm>
        </p:spPr>
        <p:txBody>
          <a:bodyPr rtlCol="1">
            <a:noAutofit/>
          </a:bodyPr>
          <a:lstStyle/>
          <a:p>
            <a:pPr algn="ctr"/>
            <a:r>
              <a:rPr lang="ar-IQ" sz="4000" b="1" dirty="0">
                <a:solidFill>
                  <a:srgbClr val="FF0000"/>
                </a:solidFill>
                <a:latin typeface="Sakkal Majalla" panose="02000000000000000000" pitchFamily="2" charset="-78"/>
                <a:cs typeface="Sakkal Majalla" panose="02000000000000000000" pitchFamily="2" charset="-78"/>
              </a:rPr>
              <a:t>وحدة التنظيف</a:t>
            </a:r>
            <a:br>
              <a:rPr lang="ar-IQ" sz="4000" b="1" dirty="0">
                <a:latin typeface="Sakkal Majalla" panose="02000000000000000000" pitchFamily="2" charset="-78"/>
                <a:cs typeface="Sakkal Majalla" panose="02000000000000000000" pitchFamily="2" charset="-78"/>
              </a:rPr>
            </a:br>
            <a:endParaRPr lang="ar-SA" sz="4000" b="1" dirty="0"/>
          </a:p>
        </p:txBody>
      </p:sp>
      <p:sp>
        <p:nvSpPr>
          <p:cNvPr id="3" name="عنصر نائب للمحتوى 2"/>
          <p:cNvSpPr>
            <a:spLocks noGrp="1"/>
          </p:cNvSpPr>
          <p:nvPr>
            <p:ph idx="1"/>
          </p:nvPr>
        </p:nvSpPr>
        <p:spPr>
          <a:xfrm flipH="1">
            <a:off x="1410024" y="888274"/>
            <a:ext cx="10477175" cy="5298409"/>
          </a:xfrm>
        </p:spPr>
        <p:txBody>
          <a:bodyPr rtlCol="1">
            <a:normAutofit lnSpcReduction="10000"/>
          </a:bodyPr>
          <a:lstStyle/>
          <a:p>
            <a:pPr marL="0" indent="0" algn="just" rtl="1">
              <a:buNone/>
            </a:pPr>
            <a:r>
              <a:rPr lang="ar-IQ" sz="2800" b="1" dirty="0">
                <a:solidFill>
                  <a:srgbClr val="FF0000"/>
                </a:solidFill>
                <a:latin typeface="Sakkal Majalla" panose="02000000000000000000" pitchFamily="2" charset="-78"/>
                <a:cs typeface="Sakkal Majalla" panose="02000000000000000000" pitchFamily="2" charset="-78"/>
              </a:rPr>
              <a:t>1. الغربال العلوي (الهزاز): </a:t>
            </a:r>
            <a:r>
              <a:rPr lang="ar-IQ" sz="2800" b="1" dirty="0">
                <a:solidFill>
                  <a:schemeClr val="tx2"/>
                </a:solidFill>
                <a:latin typeface="Sakkal Majalla" panose="02000000000000000000" pitchFamily="2" charset="-78"/>
                <a:cs typeface="Sakkal Majalla" panose="02000000000000000000" pitchFamily="2" charset="-78"/>
              </a:rPr>
              <a:t>وهو عبارة عن صينية تتحرك حركة ترددية تمتد من مؤخرة اناء الحبوب والى الخلف، ويتكون الغربال العلوي من مجموعة من الصفائح العرضية موضوعة الواحدة جنب الأخرى مع ترك فراغ بين الصفيحتين المتجاورتين تسمح لنزول البذور  والاجزاء الأصغر منها كالتبن الناعم والغبار  وكسر الحبوب  بينما لا يسمح للكزرة بالنزول. ويمكن تنظيم هذه الفتحات لتلائم حجم بذور المحصول المراد حصادة.</a:t>
            </a:r>
          </a:p>
          <a:p>
            <a:pPr marL="0" indent="0" algn="just" rtl="1">
              <a:buNone/>
            </a:pPr>
            <a:r>
              <a:rPr lang="ar-IQ" sz="2800" b="1" dirty="0">
                <a:solidFill>
                  <a:schemeClr val="tx2"/>
                </a:solidFill>
                <a:latin typeface="Sakkal Majalla" panose="02000000000000000000" pitchFamily="2" charset="-78"/>
                <a:cs typeface="Sakkal Majalla" panose="02000000000000000000" pitchFamily="2" charset="-78"/>
              </a:rPr>
              <a:t>يحتوي الهزاز على الواح طولية تقسمه مقاطع طولية لمنع انحدار البذور الى احد الجانبين عند اشتغال الحاصدة على سفوح التلال والمنحدرات، كما يمتد عند مؤخرة الهزاز قضبان حديدية تكون المسافة بين كل قضيبين متجاورين اكبر من فتحات الهزاز بحيث تسمح هذه المسافة لنزول الكزرة وتسمى هذه القضبان بامتداد الهزاز.</a:t>
            </a:r>
          </a:p>
          <a:p>
            <a:pPr marL="0" indent="0" algn="just" rtl="1">
              <a:buNone/>
            </a:pPr>
            <a:r>
              <a:rPr lang="ar-IQ" sz="2800" b="1" dirty="0">
                <a:solidFill>
                  <a:schemeClr val="tx2"/>
                </a:solidFill>
                <a:latin typeface="Sakkal Majalla" panose="02000000000000000000" pitchFamily="2" charset="-78"/>
                <a:cs typeface="Sakkal Majalla" panose="02000000000000000000" pitchFamily="2" charset="-78"/>
              </a:rPr>
              <a:t>اثناء انتقال الحبوب والشوائب والكزرة على الهزاز نتيجة لحركته الترددية يمر تيار هوائي من مروحة تقع اسفله تطرد القش والغبار وتدفعها نحو مؤخرة الحاصدة ليخرجان من الفتحة الخلفية في حين تسقط الحبوب وكسرها على الغربال السفلي بينما تستمر الكزرة بالانتقال الى الخلف لتسقط خلال فتحات امتداد الهزاز نحو مجمع الكزرة وناقلتها لإعادتها الى وحدة الدياسة.</a:t>
            </a:r>
            <a:endParaRPr lang="ar-SA" sz="2800" b="1" dirty="0">
              <a:solidFill>
                <a:schemeClr val="tx2"/>
              </a:solidFill>
              <a:latin typeface="Sakkal Majalla" panose="02000000000000000000" pitchFamily="2" charset="-78"/>
              <a:cs typeface="Sakkal Majalla" panose="02000000000000000000" pitchFamily="2" charset="-78"/>
            </a:endParaRPr>
          </a:p>
        </p:txBody>
      </p:sp>
      <p:sp>
        <p:nvSpPr>
          <p:cNvPr id="4" name="عنصر نائب لرقم الشريحة 3"/>
          <p:cNvSpPr>
            <a:spLocks noGrp="1"/>
          </p:cNvSpPr>
          <p:nvPr>
            <p:ph type="sldNum" sz="quarter" idx="12"/>
          </p:nvPr>
        </p:nvSpPr>
        <p:spPr>
          <a:xfrm flipH="1">
            <a:off x="11775600" y="6629400"/>
            <a:ext cx="410402" cy="228600"/>
          </a:xfrm>
        </p:spPr>
        <p:txBody>
          <a:bodyPr rtlCol="1"/>
          <a:lstStyle/>
          <a:p>
            <a:pPr algn="l" rtl="1"/>
            <a:fld id="{9CD8D479-8942-46E8-A226-A4E01F7A105C}" type="slidenum">
              <a:rPr lang="ar-SA" smtClean="0"/>
              <a:pPr algn="l" rtl="1"/>
              <a:t>2</a:t>
            </a:fld>
            <a:endParaRPr lang="ar-SA" dirty="0"/>
          </a:p>
        </p:txBody>
      </p:sp>
      <p:sp>
        <p:nvSpPr>
          <p:cNvPr id="5" name="عنصر نائب للتاريخ 4"/>
          <p:cNvSpPr>
            <a:spLocks noGrp="1"/>
          </p:cNvSpPr>
          <p:nvPr>
            <p:ph type="dt" sz="half" idx="10"/>
          </p:nvPr>
        </p:nvSpPr>
        <p:spPr>
          <a:xfrm flipH="1">
            <a:off x="10737935" y="6629400"/>
            <a:ext cx="1000662" cy="228600"/>
          </a:xfrm>
        </p:spPr>
        <p:txBody>
          <a:bodyPr rtlCol="1"/>
          <a:lstStyle/>
          <a:p>
            <a:pPr algn="l" rtl="1"/>
            <a:fld id="{3EEE457A-E2EB-4D33-A445-E45D11682101}" type="datetime1">
              <a:rPr lang="ar-SA" smtClean="0"/>
              <a:t>18/10/1442</a:t>
            </a:fld>
            <a:endParaRPr lang="ar-SA" dirty="0"/>
          </a:p>
        </p:txBody>
      </p:sp>
      <p:sp>
        <p:nvSpPr>
          <p:cNvPr id="6" name="عنصر نائب للتذييل 5"/>
          <p:cNvSpPr>
            <a:spLocks noGrp="1"/>
          </p:cNvSpPr>
          <p:nvPr>
            <p:ph type="ftr" sz="quarter" idx="11"/>
          </p:nvPr>
        </p:nvSpPr>
        <p:spPr>
          <a:xfrm flipH="1">
            <a:off x="1410025" y="6629400"/>
            <a:ext cx="9144259" cy="228600"/>
          </a:xfrm>
        </p:spPr>
        <p:txBody>
          <a:bodyPr rtlCol="1"/>
          <a:lstStyle/>
          <a:p>
            <a:pPr algn="r" rtl="1"/>
            <a:r>
              <a:rPr lang="ar-SA" dirty="0"/>
              <a:t>إضافة تذييل</a:t>
            </a:r>
          </a:p>
        </p:txBody>
      </p:sp>
    </p:spTree>
    <p:extLst>
      <p:ext uri="{BB962C8B-B14F-4D97-AF65-F5344CB8AC3E}">
        <p14:creationId xmlns:p14="http://schemas.microsoft.com/office/powerpoint/2010/main" val="1627619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flipH="1">
            <a:off x="1410024" y="888274"/>
            <a:ext cx="10477175" cy="5298409"/>
          </a:xfrm>
        </p:spPr>
        <p:txBody>
          <a:bodyPr rtlCol="1">
            <a:normAutofit/>
          </a:bodyPr>
          <a:lstStyle/>
          <a:p>
            <a:pPr marL="0" indent="0" algn="just" rtl="1">
              <a:buNone/>
            </a:pPr>
            <a:r>
              <a:rPr lang="ar-IQ" sz="2800" b="1" dirty="0">
                <a:solidFill>
                  <a:srgbClr val="FF0000"/>
                </a:solidFill>
                <a:latin typeface="Sakkal Majalla" panose="02000000000000000000" pitchFamily="2" charset="-78"/>
                <a:cs typeface="Sakkal Majalla" panose="02000000000000000000" pitchFamily="2" charset="-78"/>
              </a:rPr>
              <a:t>2. الغربال السفلي (غربال التنظيف): </a:t>
            </a:r>
            <a:r>
              <a:rPr lang="ar-IQ" sz="2800" b="1" dirty="0">
                <a:solidFill>
                  <a:schemeClr val="tx2"/>
                </a:solidFill>
                <a:latin typeface="Sakkal Majalla" panose="02000000000000000000" pitchFamily="2" charset="-78"/>
                <a:cs typeface="Sakkal Majalla" panose="02000000000000000000" pitchFamily="2" charset="-78"/>
              </a:rPr>
              <a:t>يقع هذا الغربال اسفل الغربال العلوي ووظيفته تنظيف الحبوب بشكل افضل، وتكون فتحاته اصغر من فتحات الغربال العلوي. كما تكون فتحاته اما قابلة للتنظيم او غير قابلة للتنظيم وعندها يكون الغربال بأجمعه قابلا للتبديل ليمكن وضع الغربال الملائم لحجم البذور. كما يكون الغربال السفلي مقسما طولياً مثل الهزاز منعاً لانتقال البذور لاحد الجانبين عند اشتغال الحاصدة في المنحدرات.</a:t>
            </a:r>
          </a:p>
          <a:p>
            <a:pPr marL="0" indent="0" algn="just" rtl="1">
              <a:buNone/>
            </a:pPr>
            <a:r>
              <a:rPr lang="ar-IQ" sz="2800" b="1" dirty="0">
                <a:solidFill>
                  <a:schemeClr val="tx2"/>
                </a:solidFill>
                <a:latin typeface="Sakkal Majalla" panose="02000000000000000000" pitchFamily="2" charset="-78"/>
                <a:cs typeface="Sakkal Majalla" panose="02000000000000000000" pitchFamily="2" charset="-78"/>
              </a:rPr>
              <a:t>عند نزول البذور من الغربال العلوي الى الغربال السفلي تتعرض ايضاً للتيار الهوائي القادم من المروحة فيطرد ما تبقى من الشوائب الخفيفة الى مؤخرة فتسقط الى مؤخرة الحاصدة.</a:t>
            </a:r>
          </a:p>
          <a:p>
            <a:pPr marL="0" indent="0" algn="just" rtl="1">
              <a:buNone/>
            </a:pPr>
            <a:r>
              <a:rPr lang="ar-IQ" sz="2800" b="1" dirty="0">
                <a:solidFill>
                  <a:srgbClr val="FF0000"/>
                </a:solidFill>
                <a:latin typeface="Sakkal Majalla" panose="02000000000000000000" pitchFamily="2" charset="-78"/>
                <a:cs typeface="Sakkal Majalla" panose="02000000000000000000" pitchFamily="2" charset="-78"/>
              </a:rPr>
              <a:t>3. مروحة التنظيف:</a:t>
            </a:r>
            <a:r>
              <a:rPr lang="ar-IQ" sz="2800" b="1" dirty="0">
                <a:solidFill>
                  <a:schemeClr val="tx2"/>
                </a:solidFill>
                <a:latin typeface="Sakkal Majalla" panose="02000000000000000000" pitchFamily="2" charset="-78"/>
                <a:cs typeface="Sakkal Majalla" panose="02000000000000000000" pitchFamily="2" charset="-78"/>
              </a:rPr>
              <a:t> توجد مروحة التنظيف في الغالب اسفل موقع وحدة الدياسة وفتحة تصريف الهواء فيها تكون بنفس عرض الغرابيل وموجهة نحوها لغرض طرد الغبار والقش الناعم الى الخلف. ويمكن تنظيم كمية الهواء واتجاهه بواسطة عتلات خاصة.</a:t>
            </a:r>
            <a:endParaRPr lang="ar-SA" sz="2800" b="1" dirty="0">
              <a:solidFill>
                <a:schemeClr val="tx2"/>
              </a:solidFill>
              <a:latin typeface="Sakkal Majalla" panose="02000000000000000000" pitchFamily="2" charset="-78"/>
              <a:cs typeface="Sakkal Majalla" panose="02000000000000000000" pitchFamily="2" charset="-78"/>
            </a:endParaRPr>
          </a:p>
        </p:txBody>
      </p:sp>
      <p:sp>
        <p:nvSpPr>
          <p:cNvPr id="4" name="عنصر نائب لرقم الشريحة 3"/>
          <p:cNvSpPr>
            <a:spLocks noGrp="1"/>
          </p:cNvSpPr>
          <p:nvPr>
            <p:ph type="sldNum" sz="quarter" idx="12"/>
          </p:nvPr>
        </p:nvSpPr>
        <p:spPr>
          <a:xfrm flipH="1">
            <a:off x="11775600" y="6629400"/>
            <a:ext cx="410402" cy="228600"/>
          </a:xfrm>
        </p:spPr>
        <p:txBody>
          <a:bodyPr rtlCol="1"/>
          <a:lstStyle/>
          <a:p>
            <a:pPr algn="l" rtl="1"/>
            <a:fld id="{9CD8D479-8942-46E8-A226-A4E01F7A105C}" type="slidenum">
              <a:rPr lang="ar-SA" smtClean="0"/>
              <a:pPr algn="l" rtl="1"/>
              <a:t>3</a:t>
            </a:fld>
            <a:endParaRPr lang="ar-SA" dirty="0"/>
          </a:p>
        </p:txBody>
      </p:sp>
      <p:sp>
        <p:nvSpPr>
          <p:cNvPr id="5" name="عنصر نائب للتاريخ 4"/>
          <p:cNvSpPr>
            <a:spLocks noGrp="1"/>
          </p:cNvSpPr>
          <p:nvPr>
            <p:ph type="dt" sz="half" idx="10"/>
          </p:nvPr>
        </p:nvSpPr>
        <p:spPr>
          <a:xfrm flipH="1">
            <a:off x="10737935" y="6629400"/>
            <a:ext cx="1000662" cy="228600"/>
          </a:xfrm>
        </p:spPr>
        <p:txBody>
          <a:bodyPr rtlCol="1"/>
          <a:lstStyle/>
          <a:p>
            <a:pPr algn="l" rtl="1"/>
            <a:fld id="{3EEE457A-E2EB-4D33-A445-E45D11682101}" type="datetime1">
              <a:rPr lang="ar-SA" smtClean="0"/>
              <a:t>18/10/1442</a:t>
            </a:fld>
            <a:endParaRPr lang="ar-SA" dirty="0"/>
          </a:p>
        </p:txBody>
      </p:sp>
      <p:sp>
        <p:nvSpPr>
          <p:cNvPr id="6" name="عنصر نائب للتذييل 5"/>
          <p:cNvSpPr>
            <a:spLocks noGrp="1"/>
          </p:cNvSpPr>
          <p:nvPr>
            <p:ph type="ftr" sz="quarter" idx="11"/>
          </p:nvPr>
        </p:nvSpPr>
        <p:spPr>
          <a:xfrm flipH="1">
            <a:off x="1410025" y="6629400"/>
            <a:ext cx="9144259" cy="228600"/>
          </a:xfrm>
        </p:spPr>
        <p:txBody>
          <a:bodyPr rtlCol="1"/>
          <a:lstStyle/>
          <a:p>
            <a:pPr algn="r" rtl="1"/>
            <a:r>
              <a:rPr lang="ar-SA" dirty="0"/>
              <a:t>إضافة تذييل</a:t>
            </a:r>
          </a:p>
        </p:txBody>
      </p:sp>
    </p:spTree>
    <p:extLst>
      <p:ext uri="{BB962C8B-B14F-4D97-AF65-F5344CB8AC3E}">
        <p14:creationId xmlns:p14="http://schemas.microsoft.com/office/powerpoint/2010/main" val="1585662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رقم الشريحة 3"/>
          <p:cNvSpPr>
            <a:spLocks noGrp="1"/>
          </p:cNvSpPr>
          <p:nvPr>
            <p:ph type="sldNum" sz="quarter" idx="12"/>
          </p:nvPr>
        </p:nvSpPr>
        <p:spPr>
          <a:xfrm flipH="1">
            <a:off x="11775600" y="6629400"/>
            <a:ext cx="410402" cy="228600"/>
          </a:xfrm>
        </p:spPr>
        <p:txBody>
          <a:bodyPr rtlCol="1"/>
          <a:lstStyle/>
          <a:p>
            <a:pPr algn="l" rtl="1"/>
            <a:fld id="{9CD8D479-8942-46E8-A226-A4E01F7A105C}" type="slidenum">
              <a:rPr lang="ar-SA" smtClean="0"/>
              <a:pPr algn="l" rtl="1"/>
              <a:t>4</a:t>
            </a:fld>
            <a:endParaRPr lang="ar-SA" dirty="0"/>
          </a:p>
        </p:txBody>
      </p:sp>
      <p:sp>
        <p:nvSpPr>
          <p:cNvPr id="5" name="عنصر نائب للتاريخ 4"/>
          <p:cNvSpPr>
            <a:spLocks noGrp="1"/>
          </p:cNvSpPr>
          <p:nvPr>
            <p:ph type="dt" sz="half" idx="10"/>
          </p:nvPr>
        </p:nvSpPr>
        <p:spPr>
          <a:xfrm flipH="1">
            <a:off x="10737935" y="6629400"/>
            <a:ext cx="1000662" cy="228600"/>
          </a:xfrm>
        </p:spPr>
        <p:txBody>
          <a:bodyPr rtlCol="1"/>
          <a:lstStyle/>
          <a:p>
            <a:pPr algn="l" rtl="1"/>
            <a:fld id="{65E003BB-F52B-4F54-8857-5A09515DB755}" type="datetime1">
              <a:rPr lang="ar-SA" smtClean="0"/>
              <a:t>18/10/1442</a:t>
            </a:fld>
            <a:endParaRPr lang="ar-SA" dirty="0"/>
          </a:p>
        </p:txBody>
      </p:sp>
      <p:sp>
        <p:nvSpPr>
          <p:cNvPr id="6" name="عنصر نائب للتذييل 5"/>
          <p:cNvSpPr>
            <a:spLocks noGrp="1"/>
          </p:cNvSpPr>
          <p:nvPr>
            <p:ph type="ftr" sz="quarter" idx="11"/>
          </p:nvPr>
        </p:nvSpPr>
        <p:spPr>
          <a:xfrm flipH="1">
            <a:off x="1410025" y="6629400"/>
            <a:ext cx="9144259" cy="228600"/>
          </a:xfrm>
        </p:spPr>
        <p:txBody>
          <a:bodyPr rtlCol="1"/>
          <a:lstStyle/>
          <a:p>
            <a:pPr algn="r" rtl="1"/>
            <a:r>
              <a:rPr lang="ar-SA" dirty="0"/>
              <a:t>إضافة تذييل</a:t>
            </a:r>
          </a:p>
        </p:txBody>
      </p:sp>
      <p:pic>
        <p:nvPicPr>
          <p:cNvPr id="12" name="صورة 11">
            <a:extLst>
              <a:ext uri="{FF2B5EF4-FFF2-40B4-BE49-F238E27FC236}">
                <a16:creationId xmlns:a16="http://schemas.microsoft.com/office/drawing/2014/main" id="{EDFE2ADE-2949-44D8-9D9A-D81E029EC0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69942" y="326571"/>
            <a:ext cx="9367994" cy="5577890"/>
          </a:xfrm>
          <a:prstGeom prst="rect">
            <a:avLst/>
          </a:prstGeom>
        </p:spPr>
      </p:pic>
    </p:spTree>
    <p:extLst>
      <p:ext uri="{BB962C8B-B14F-4D97-AF65-F5344CB8AC3E}">
        <p14:creationId xmlns:p14="http://schemas.microsoft.com/office/powerpoint/2010/main" val="2632695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العنوان 1"/>
          <p:cNvSpPr>
            <a:spLocks noGrp="1"/>
          </p:cNvSpPr>
          <p:nvPr>
            <p:ph type="title"/>
          </p:nvPr>
        </p:nvSpPr>
        <p:spPr>
          <a:xfrm flipH="1">
            <a:off x="1365986" y="1123284"/>
            <a:ext cx="9371949" cy="395230"/>
          </a:xfrm>
        </p:spPr>
        <p:txBody>
          <a:bodyPr rtlCol="1">
            <a:noAutofit/>
          </a:bodyPr>
          <a:lstStyle/>
          <a:p>
            <a:pPr algn="ctr"/>
            <a:r>
              <a:rPr lang="ar-IQ" sz="4000" dirty="0">
                <a:solidFill>
                  <a:srgbClr val="FF0000"/>
                </a:solidFill>
                <a:latin typeface="Sakkal Majalla" panose="02000000000000000000" pitchFamily="2" charset="-78"/>
                <a:cs typeface="Sakkal Majalla" panose="02000000000000000000" pitchFamily="2" charset="-78"/>
              </a:rPr>
              <a:t>وحدة التعبئة او التدريج والتعبئة</a:t>
            </a:r>
            <a:br>
              <a:rPr lang="ar-IQ" sz="4000" b="1" dirty="0">
                <a:latin typeface="Sakkal Majalla" panose="02000000000000000000" pitchFamily="2" charset="-78"/>
                <a:cs typeface="Sakkal Majalla" panose="02000000000000000000" pitchFamily="2" charset="-78"/>
              </a:rPr>
            </a:br>
            <a:endParaRPr lang="ar-SA" sz="4000" b="1" dirty="0"/>
          </a:p>
        </p:txBody>
      </p:sp>
      <p:sp>
        <p:nvSpPr>
          <p:cNvPr id="3" name="عنصر نائب للمحتوى 2"/>
          <p:cNvSpPr>
            <a:spLocks noGrp="1"/>
          </p:cNvSpPr>
          <p:nvPr>
            <p:ph idx="1"/>
          </p:nvPr>
        </p:nvSpPr>
        <p:spPr>
          <a:xfrm flipH="1">
            <a:off x="45155" y="1123284"/>
            <a:ext cx="11730445" cy="5290457"/>
          </a:xfrm>
        </p:spPr>
        <p:txBody>
          <a:bodyPr rtlCol="1">
            <a:normAutofit/>
          </a:bodyPr>
          <a:lstStyle/>
          <a:p>
            <a:pPr marL="0" indent="0" algn="just" rtl="1">
              <a:buNone/>
            </a:pPr>
            <a:r>
              <a:rPr lang="ar-IQ" sz="2800" b="1" dirty="0">
                <a:solidFill>
                  <a:srgbClr val="FF0000"/>
                </a:solidFill>
                <a:latin typeface="Sakkal Majalla" panose="02000000000000000000" pitchFamily="2" charset="-78"/>
                <a:cs typeface="Sakkal Majalla" panose="02000000000000000000" pitchFamily="2" charset="-78"/>
              </a:rPr>
              <a:t>1. </a:t>
            </a:r>
            <a:r>
              <a:rPr lang="en-US" sz="2800" b="1" dirty="0">
                <a:solidFill>
                  <a:srgbClr val="FF0000"/>
                </a:solidFill>
                <a:latin typeface="Sakkal Majalla" panose="02000000000000000000" pitchFamily="2" charset="-78"/>
                <a:cs typeface="Sakkal Majalla" panose="02000000000000000000" pitchFamily="2" charset="-78"/>
              </a:rPr>
              <a:t> </a:t>
            </a:r>
            <a:r>
              <a:rPr lang="ar-IQ" sz="2800" b="1" dirty="0">
                <a:solidFill>
                  <a:srgbClr val="FF0000"/>
                </a:solidFill>
                <a:latin typeface="Sakkal Majalla" panose="02000000000000000000" pitchFamily="2" charset="-78"/>
                <a:cs typeface="Sakkal Majalla" panose="02000000000000000000" pitchFamily="2" charset="-78"/>
              </a:rPr>
              <a:t>مجمع الحبوب وناقلة: </a:t>
            </a:r>
            <a:r>
              <a:rPr lang="ar-IQ" sz="2800" b="1" dirty="0">
                <a:solidFill>
                  <a:schemeClr val="tx2"/>
                </a:solidFill>
                <a:latin typeface="Sakkal Majalla" panose="02000000000000000000" pitchFamily="2" charset="-78"/>
                <a:cs typeface="Sakkal Majalla" panose="02000000000000000000" pitchFamily="2" charset="-78"/>
              </a:rPr>
              <a:t>يقع اسفل الغربال السفلي مباشرة وعلى شكل سطحين منحدري الجانب نحو الوسط، عند التقاء السطحين بامتداد عرض الغربال السفلي توجد بريمة تقوم بنقل البذور من جميع عرض المجمع  الى احد الجانبين حيث توجد ناقلة لرفع الحبوب الى الأعلى نحو خزان الحبوب او الى مجموعة التكييس وفي الحالة الثانية تحوي الحاصدة في الغالب على نظام لتدريج الحبوب.</a:t>
            </a:r>
          </a:p>
          <a:p>
            <a:pPr marL="0" indent="0" algn="just" rtl="1">
              <a:buNone/>
            </a:pPr>
            <a:r>
              <a:rPr lang="ar-IQ" sz="2800" b="1" dirty="0">
                <a:solidFill>
                  <a:schemeClr val="tx2"/>
                </a:solidFill>
                <a:latin typeface="Sakkal Majalla" panose="02000000000000000000" pitchFamily="2" charset="-78"/>
                <a:cs typeface="Sakkal Majalla" panose="02000000000000000000" pitchFamily="2" charset="-78"/>
              </a:rPr>
              <a:t>تتكون الناقلة في الغالب من عجلتين مسننتين وسلسلة يثبت على محيطها صفائح بشكل عمودي على اتجاه السلسلة، وتحاط الناقلة بغلاف يمنع سقوط البذور عند نقلها. فعند دوران السلسلة تقوم كل صفيحة برفع قسم من الحبوب من المجمع الى الأعلى لتوصيلها الى الخزان او مجموعة التكييس.</a:t>
            </a:r>
          </a:p>
          <a:p>
            <a:pPr marL="0" indent="0" algn="just" rtl="1">
              <a:buNone/>
            </a:pPr>
            <a:r>
              <a:rPr lang="ar-IQ" sz="2800" b="1" dirty="0">
                <a:solidFill>
                  <a:srgbClr val="FF0000"/>
                </a:solidFill>
                <a:latin typeface="Sakkal Majalla" panose="02000000000000000000" pitchFamily="2" charset="-78"/>
                <a:cs typeface="Sakkal Majalla" panose="02000000000000000000" pitchFamily="2" charset="-78"/>
              </a:rPr>
              <a:t>1. </a:t>
            </a:r>
            <a:r>
              <a:rPr lang="en-US" sz="2800" b="1" dirty="0">
                <a:solidFill>
                  <a:srgbClr val="FF0000"/>
                </a:solidFill>
                <a:latin typeface="Sakkal Majalla" panose="02000000000000000000" pitchFamily="2" charset="-78"/>
                <a:cs typeface="Sakkal Majalla" panose="02000000000000000000" pitchFamily="2" charset="-78"/>
              </a:rPr>
              <a:t> </a:t>
            </a:r>
            <a:r>
              <a:rPr lang="ar-IQ" sz="2800" b="1" dirty="0">
                <a:solidFill>
                  <a:srgbClr val="FF0000"/>
                </a:solidFill>
                <a:latin typeface="Sakkal Majalla" panose="02000000000000000000" pitchFamily="2" charset="-78"/>
                <a:cs typeface="Sakkal Majalla" panose="02000000000000000000" pitchFamily="2" charset="-78"/>
              </a:rPr>
              <a:t>مجمع وناقلة الكزرة: </a:t>
            </a:r>
            <a:r>
              <a:rPr lang="ar-IQ" sz="2800" b="1" dirty="0">
                <a:solidFill>
                  <a:schemeClr val="tx2"/>
                </a:solidFill>
                <a:latin typeface="Sakkal Majalla" panose="02000000000000000000" pitchFamily="2" charset="-78"/>
                <a:cs typeface="Sakkal Majalla" panose="02000000000000000000" pitchFamily="2" charset="-78"/>
              </a:rPr>
              <a:t>تم التطرق سابقاً الى ان بعض السنابل لا يجرى فصل حبوبها كلياً وتسقط هذه الكزرة من خلال فتحات امتداد الهزاز الى مجمع الكزرة الذي يحوي على بريمة ممتدة بامتداد عرض الهزاز  تقوم بجمع الكزرة من جميع هذا العرض الى ناقلة الكزرة المشابهة لناقلة الحبوب، وتقوم هذه الناقلة بإعادة الكزرة الى وحدة الدياسة لأعاده دراستها. وتزداد أهمية مجموعة إعادة الكزرة في الحالات التي تختنق فيها الغرابيل نتيجة لصغر فتحاتها او لعدم جفاف المحصول لدرجة تكفي لفصل الحبوب عن القش.</a:t>
            </a:r>
            <a:endParaRPr lang="ar-SA" sz="2800" b="1" dirty="0">
              <a:solidFill>
                <a:schemeClr val="tx2"/>
              </a:solidFill>
              <a:latin typeface="Sakkal Majalla" panose="02000000000000000000" pitchFamily="2" charset="-78"/>
              <a:cs typeface="Sakkal Majalla" panose="02000000000000000000" pitchFamily="2" charset="-78"/>
            </a:endParaRPr>
          </a:p>
        </p:txBody>
      </p:sp>
      <p:sp>
        <p:nvSpPr>
          <p:cNvPr id="4" name="عنصر نائب لرقم الشريحة 3"/>
          <p:cNvSpPr>
            <a:spLocks noGrp="1"/>
          </p:cNvSpPr>
          <p:nvPr>
            <p:ph type="sldNum" sz="quarter" idx="12"/>
          </p:nvPr>
        </p:nvSpPr>
        <p:spPr>
          <a:xfrm flipH="1">
            <a:off x="11775600" y="6629400"/>
            <a:ext cx="410402" cy="228600"/>
          </a:xfrm>
        </p:spPr>
        <p:txBody>
          <a:bodyPr rtlCol="1"/>
          <a:lstStyle/>
          <a:p>
            <a:pPr algn="l" rtl="1"/>
            <a:fld id="{9CD8D479-8942-46E8-A226-A4E01F7A105C}" type="slidenum">
              <a:rPr lang="ar-SA" smtClean="0"/>
              <a:pPr algn="l" rtl="1"/>
              <a:t>5</a:t>
            </a:fld>
            <a:endParaRPr lang="ar-SA" dirty="0"/>
          </a:p>
        </p:txBody>
      </p:sp>
      <p:sp>
        <p:nvSpPr>
          <p:cNvPr id="5" name="عنصر نائب للتاريخ 4"/>
          <p:cNvSpPr>
            <a:spLocks noGrp="1"/>
          </p:cNvSpPr>
          <p:nvPr>
            <p:ph type="dt" sz="half" idx="10"/>
          </p:nvPr>
        </p:nvSpPr>
        <p:spPr>
          <a:xfrm flipH="1">
            <a:off x="10737935" y="6629400"/>
            <a:ext cx="1000662" cy="228600"/>
          </a:xfrm>
        </p:spPr>
        <p:txBody>
          <a:bodyPr rtlCol="1"/>
          <a:lstStyle/>
          <a:p>
            <a:pPr algn="l" rtl="1"/>
            <a:fld id="{3EEE457A-E2EB-4D33-A445-E45D11682101}" type="datetime1">
              <a:rPr lang="ar-SA" smtClean="0"/>
              <a:t>18/10/1442</a:t>
            </a:fld>
            <a:endParaRPr lang="ar-SA" dirty="0"/>
          </a:p>
        </p:txBody>
      </p:sp>
      <p:sp>
        <p:nvSpPr>
          <p:cNvPr id="6" name="عنصر نائب للتذييل 5"/>
          <p:cNvSpPr>
            <a:spLocks noGrp="1"/>
          </p:cNvSpPr>
          <p:nvPr>
            <p:ph type="ftr" sz="quarter" idx="11"/>
          </p:nvPr>
        </p:nvSpPr>
        <p:spPr>
          <a:xfrm flipH="1">
            <a:off x="1410025" y="6629400"/>
            <a:ext cx="9144259" cy="228600"/>
          </a:xfrm>
        </p:spPr>
        <p:txBody>
          <a:bodyPr rtlCol="1"/>
          <a:lstStyle/>
          <a:p>
            <a:pPr algn="r" rtl="1"/>
            <a:r>
              <a:rPr lang="ar-SA" dirty="0"/>
              <a:t>إضافة تذييل</a:t>
            </a:r>
          </a:p>
        </p:txBody>
      </p:sp>
    </p:spTree>
    <p:extLst>
      <p:ext uri="{BB962C8B-B14F-4D97-AF65-F5344CB8AC3E}">
        <p14:creationId xmlns:p14="http://schemas.microsoft.com/office/powerpoint/2010/main" val="417945557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flipH="1">
            <a:off x="45155" y="1123284"/>
            <a:ext cx="11730445" cy="5290457"/>
          </a:xfrm>
        </p:spPr>
        <p:txBody>
          <a:bodyPr rtlCol="1">
            <a:normAutofit lnSpcReduction="10000"/>
          </a:bodyPr>
          <a:lstStyle/>
          <a:p>
            <a:pPr marL="0" indent="0" algn="just" rtl="1">
              <a:buNone/>
            </a:pPr>
            <a:r>
              <a:rPr lang="en-US" sz="2800" b="1" dirty="0">
                <a:solidFill>
                  <a:schemeClr val="tx2"/>
                </a:solidFill>
                <a:latin typeface="Sakkal Majalla" panose="02000000000000000000" pitchFamily="2" charset="-78"/>
                <a:cs typeface="Sakkal Majalla" panose="02000000000000000000" pitchFamily="2" charset="-78"/>
              </a:rPr>
              <a:t> </a:t>
            </a:r>
            <a:r>
              <a:rPr lang="ar-IQ" sz="2800" b="1" dirty="0">
                <a:solidFill>
                  <a:schemeClr val="tx2"/>
                </a:solidFill>
                <a:latin typeface="Sakkal Majalla" panose="02000000000000000000" pitchFamily="2" charset="-78"/>
                <a:cs typeface="Sakkal Majalla" panose="02000000000000000000" pitchFamily="2" charset="-78"/>
              </a:rPr>
              <a:t>ان إعادة الكزرة الى وحدة الدياسة يسبب زيادة في نسبة البذور المكسورة ولملافاة ذلك تزود بعض الحاصدات بوحدة دياسة خاصة للكزرة تقع في الغالب فوق الجزء الامامي لممشى التبن تتألف من علبة اسطوانية الشكل تحوي على مضرب دوار، ويكون جزء من العلبة مسنناً ليقوم مقام المقعر او يكون املساً، وتغذى الكزرة عند رفعها بناقلتها الى وسط العلبة لتنحصر بين المضرب الدوار وسطح العلبة الداخلي لتدعك وتفصل حبوبها عن القش. وتعاد هذه الحبوب مع القش الى ممشى التبن لتجرى عليها العمليات السابقة. </a:t>
            </a:r>
          </a:p>
          <a:p>
            <a:pPr marL="0" indent="0" algn="just" rtl="1">
              <a:buNone/>
            </a:pPr>
            <a:r>
              <a:rPr lang="ar-IQ" sz="2800" b="1" dirty="0">
                <a:solidFill>
                  <a:srgbClr val="FF0000"/>
                </a:solidFill>
                <a:latin typeface="Sakkal Majalla" panose="02000000000000000000" pitchFamily="2" charset="-78"/>
                <a:cs typeface="Sakkal Majalla" panose="02000000000000000000" pitchFamily="2" charset="-78"/>
              </a:rPr>
              <a:t>3. وحدة تفريغ الحبوب: </a:t>
            </a:r>
            <a:r>
              <a:rPr lang="ar-IQ" sz="2800" b="1" dirty="0">
                <a:solidFill>
                  <a:schemeClr val="tx2"/>
                </a:solidFill>
                <a:latin typeface="Sakkal Majalla" panose="02000000000000000000" pitchFamily="2" charset="-78"/>
                <a:cs typeface="Sakkal Majalla" panose="02000000000000000000" pitchFamily="2" charset="-78"/>
              </a:rPr>
              <a:t>يوجد نظامان لتفريغ الحبوب، فأما ان تنقل الحبوب الى مجموعة التكييس او الى خزان. </a:t>
            </a:r>
          </a:p>
          <a:p>
            <a:pPr marL="0" indent="0" algn="just" rtl="1">
              <a:buNone/>
            </a:pPr>
            <a:r>
              <a:rPr lang="ar-IQ" sz="2800" b="1" dirty="0">
                <a:solidFill>
                  <a:schemeClr val="tx2"/>
                </a:solidFill>
                <a:latin typeface="Sakkal Majalla" panose="02000000000000000000" pitchFamily="2" charset="-78"/>
                <a:cs typeface="Sakkal Majalla" panose="02000000000000000000" pitchFamily="2" charset="-78"/>
              </a:rPr>
              <a:t>ففي النظام الأول تتكون مجموعة التكييس في الغالب من أسطوانة مثقبة السطح بثقوب تختلف في قطرها لكل جزء من اجزائها، اذ تكون الثقوب في الجزء الأول صغيرة وتزداد اقطار الثقوب في الأجزاء الأخرى كلما اتجهت نحو المؤخرة،</a:t>
            </a:r>
            <a:r>
              <a:rPr lang="en-US" sz="2800" b="1" dirty="0">
                <a:solidFill>
                  <a:schemeClr val="tx2"/>
                </a:solidFill>
                <a:latin typeface="Sakkal Majalla" panose="02000000000000000000" pitchFamily="2" charset="-78"/>
                <a:cs typeface="Sakkal Majalla" panose="02000000000000000000" pitchFamily="2" charset="-78"/>
              </a:rPr>
              <a:t> </a:t>
            </a:r>
            <a:r>
              <a:rPr lang="ar-IQ" sz="2800" b="1" dirty="0">
                <a:solidFill>
                  <a:schemeClr val="tx2"/>
                </a:solidFill>
                <a:latin typeface="Sakkal Majalla" panose="02000000000000000000" pitchFamily="2" charset="-78"/>
                <a:cs typeface="Sakkal Majalla" panose="02000000000000000000" pitchFamily="2" charset="-78"/>
              </a:rPr>
              <a:t>ويوجد اسفل كل جزء فتحة بوابة يمكن فتحها او غلقها. في وسط الأسطوانة يوجد عمود يحمل عدداً من الزعانف او الريش تقوم بتقليب البذور ونقلها من موضع استلامها نحو نهاية الأسطوانة. ان بذور الادغال وكسر الحبوب الصغيرة تخرج من ثقوب الجزء الأول لتجمع في الكيس الخاص بفتحتها في حين يستلم الكيس الموضوع في فتحة الجزء الثاني البذور الصغيرة وكسر الحبوب الكبيرة. اما البذور الصحيحة الكبيرة فتستمر داخل الأسطوانة لتسقط بعد ان تنتهي الأسطوانة في فتحة خروجها. </a:t>
            </a:r>
          </a:p>
          <a:p>
            <a:pPr marL="0" indent="0" algn="just" rtl="1">
              <a:buNone/>
            </a:pPr>
            <a:endParaRPr lang="ar-SA" sz="2800" b="1" dirty="0">
              <a:solidFill>
                <a:srgbClr val="FF0000"/>
              </a:solidFill>
              <a:latin typeface="Sakkal Majalla" panose="02000000000000000000" pitchFamily="2" charset="-78"/>
              <a:cs typeface="Sakkal Majalla" panose="02000000000000000000" pitchFamily="2" charset="-78"/>
            </a:endParaRPr>
          </a:p>
        </p:txBody>
      </p:sp>
      <p:sp>
        <p:nvSpPr>
          <p:cNvPr id="4" name="عنصر نائب لرقم الشريحة 3"/>
          <p:cNvSpPr>
            <a:spLocks noGrp="1"/>
          </p:cNvSpPr>
          <p:nvPr>
            <p:ph type="sldNum" sz="quarter" idx="12"/>
          </p:nvPr>
        </p:nvSpPr>
        <p:spPr>
          <a:xfrm flipH="1">
            <a:off x="11775600" y="6629400"/>
            <a:ext cx="410402" cy="228600"/>
          </a:xfrm>
        </p:spPr>
        <p:txBody>
          <a:bodyPr rtlCol="1"/>
          <a:lstStyle/>
          <a:p>
            <a:pPr algn="l" rtl="1"/>
            <a:fld id="{9CD8D479-8942-46E8-A226-A4E01F7A105C}" type="slidenum">
              <a:rPr lang="ar-SA" smtClean="0"/>
              <a:pPr algn="l" rtl="1"/>
              <a:t>6</a:t>
            </a:fld>
            <a:endParaRPr lang="ar-SA" dirty="0"/>
          </a:p>
        </p:txBody>
      </p:sp>
      <p:sp>
        <p:nvSpPr>
          <p:cNvPr id="5" name="عنصر نائب للتاريخ 4"/>
          <p:cNvSpPr>
            <a:spLocks noGrp="1"/>
          </p:cNvSpPr>
          <p:nvPr>
            <p:ph type="dt" sz="half" idx="10"/>
          </p:nvPr>
        </p:nvSpPr>
        <p:spPr>
          <a:xfrm flipH="1">
            <a:off x="10737935" y="6629400"/>
            <a:ext cx="1000662" cy="228600"/>
          </a:xfrm>
        </p:spPr>
        <p:txBody>
          <a:bodyPr rtlCol="1"/>
          <a:lstStyle/>
          <a:p>
            <a:pPr algn="l" rtl="1"/>
            <a:fld id="{3EEE457A-E2EB-4D33-A445-E45D11682101}" type="datetime1">
              <a:rPr lang="ar-SA" smtClean="0"/>
              <a:t>18/10/1442</a:t>
            </a:fld>
            <a:endParaRPr lang="ar-SA" dirty="0"/>
          </a:p>
        </p:txBody>
      </p:sp>
      <p:sp>
        <p:nvSpPr>
          <p:cNvPr id="6" name="عنصر نائب للتذييل 5"/>
          <p:cNvSpPr>
            <a:spLocks noGrp="1"/>
          </p:cNvSpPr>
          <p:nvPr>
            <p:ph type="ftr" sz="quarter" idx="11"/>
          </p:nvPr>
        </p:nvSpPr>
        <p:spPr>
          <a:xfrm flipH="1">
            <a:off x="1410025" y="6629400"/>
            <a:ext cx="9144259" cy="228600"/>
          </a:xfrm>
        </p:spPr>
        <p:txBody>
          <a:bodyPr rtlCol="1"/>
          <a:lstStyle/>
          <a:p>
            <a:pPr algn="r" rtl="1"/>
            <a:r>
              <a:rPr lang="ar-SA" dirty="0"/>
              <a:t>إضافة تذييل</a:t>
            </a:r>
          </a:p>
        </p:txBody>
      </p:sp>
    </p:spTree>
    <p:extLst>
      <p:ext uri="{BB962C8B-B14F-4D97-AF65-F5344CB8AC3E}">
        <p14:creationId xmlns:p14="http://schemas.microsoft.com/office/powerpoint/2010/main" val="176510433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رقم الشريحة 3">
            <a:extLst>
              <a:ext uri="{FF2B5EF4-FFF2-40B4-BE49-F238E27FC236}">
                <a16:creationId xmlns:a16="http://schemas.microsoft.com/office/drawing/2014/main" id="{3BC3045E-4D9F-4399-84C1-621B5300B2F7}"/>
              </a:ext>
            </a:extLst>
          </p:cNvPr>
          <p:cNvSpPr>
            <a:spLocks noGrp="1"/>
          </p:cNvSpPr>
          <p:nvPr>
            <p:ph type="sldNum" sz="quarter" idx="12"/>
          </p:nvPr>
        </p:nvSpPr>
        <p:spPr/>
        <p:txBody>
          <a:bodyPr/>
          <a:lstStyle/>
          <a:p>
            <a:fld id="{9CD8D479-8942-46E8-A226-A4E01F7A105C}" type="slidenum">
              <a:rPr lang="ar-SA" smtClean="0"/>
              <a:pPr/>
              <a:t>7</a:t>
            </a:fld>
            <a:endParaRPr lang="ar-SA" dirty="0"/>
          </a:p>
        </p:txBody>
      </p:sp>
      <p:sp>
        <p:nvSpPr>
          <p:cNvPr id="5" name="عنصر نائب للتاريخ 4">
            <a:extLst>
              <a:ext uri="{FF2B5EF4-FFF2-40B4-BE49-F238E27FC236}">
                <a16:creationId xmlns:a16="http://schemas.microsoft.com/office/drawing/2014/main" id="{23F9DA50-3636-4994-958A-CDE91B897D64}"/>
              </a:ext>
            </a:extLst>
          </p:cNvPr>
          <p:cNvSpPr>
            <a:spLocks noGrp="1"/>
          </p:cNvSpPr>
          <p:nvPr>
            <p:ph type="dt" sz="half" idx="10"/>
          </p:nvPr>
        </p:nvSpPr>
        <p:spPr/>
        <p:txBody>
          <a:bodyPr/>
          <a:lstStyle/>
          <a:p>
            <a:fld id="{A9FA4D94-090E-4B4C-B845-E8A951AD0F7A}" type="datetime1">
              <a:rPr lang="ar-SA" smtClean="0"/>
              <a:pPr/>
              <a:t>19/10/1442</a:t>
            </a:fld>
            <a:endParaRPr lang="ar-SA" dirty="0"/>
          </a:p>
        </p:txBody>
      </p:sp>
      <p:sp>
        <p:nvSpPr>
          <p:cNvPr id="6" name="عنصر نائب للتذييل 5">
            <a:extLst>
              <a:ext uri="{FF2B5EF4-FFF2-40B4-BE49-F238E27FC236}">
                <a16:creationId xmlns:a16="http://schemas.microsoft.com/office/drawing/2014/main" id="{25FEDB96-AC26-4181-9148-25895C56C6C8}"/>
              </a:ext>
            </a:extLst>
          </p:cNvPr>
          <p:cNvSpPr>
            <a:spLocks noGrp="1"/>
          </p:cNvSpPr>
          <p:nvPr>
            <p:ph type="ftr" sz="quarter" idx="11"/>
          </p:nvPr>
        </p:nvSpPr>
        <p:spPr/>
        <p:txBody>
          <a:bodyPr/>
          <a:lstStyle/>
          <a:p>
            <a:pPr rtl="1"/>
            <a:r>
              <a:rPr lang="ar-SA" noProof="0"/>
              <a:t>إضافة تذييل</a:t>
            </a:r>
            <a:endParaRPr lang="ar-SA" noProof="0" dirty="0"/>
          </a:p>
        </p:txBody>
      </p:sp>
      <p:pic>
        <p:nvPicPr>
          <p:cNvPr id="8" name="صورة 7">
            <a:extLst>
              <a:ext uri="{FF2B5EF4-FFF2-40B4-BE49-F238E27FC236}">
                <a16:creationId xmlns:a16="http://schemas.microsoft.com/office/drawing/2014/main" id="{9221C70A-2D5B-45D8-97FE-6FEFF5E73C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6464" y="809897"/>
            <a:ext cx="10832133" cy="4545874"/>
          </a:xfrm>
          <a:prstGeom prst="rect">
            <a:avLst/>
          </a:prstGeom>
        </p:spPr>
      </p:pic>
    </p:spTree>
    <p:extLst>
      <p:ext uri="{BB962C8B-B14F-4D97-AF65-F5344CB8AC3E}">
        <p14:creationId xmlns:p14="http://schemas.microsoft.com/office/powerpoint/2010/main" val="3709638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رقم الشريحة 3">
            <a:extLst>
              <a:ext uri="{FF2B5EF4-FFF2-40B4-BE49-F238E27FC236}">
                <a16:creationId xmlns:a16="http://schemas.microsoft.com/office/drawing/2014/main" id="{4CB76D81-188D-4640-A4CA-5F68E416CF29}"/>
              </a:ext>
            </a:extLst>
          </p:cNvPr>
          <p:cNvSpPr>
            <a:spLocks noGrp="1"/>
          </p:cNvSpPr>
          <p:nvPr>
            <p:ph type="sldNum" sz="quarter" idx="12"/>
          </p:nvPr>
        </p:nvSpPr>
        <p:spPr/>
        <p:txBody>
          <a:bodyPr/>
          <a:lstStyle/>
          <a:p>
            <a:fld id="{9CD8D479-8942-46E8-A226-A4E01F7A105C}" type="slidenum">
              <a:rPr lang="ar-SA" smtClean="0"/>
              <a:pPr/>
              <a:t>8</a:t>
            </a:fld>
            <a:endParaRPr lang="ar-SA" dirty="0"/>
          </a:p>
        </p:txBody>
      </p:sp>
      <p:sp>
        <p:nvSpPr>
          <p:cNvPr id="5" name="عنصر نائب للتاريخ 4">
            <a:extLst>
              <a:ext uri="{FF2B5EF4-FFF2-40B4-BE49-F238E27FC236}">
                <a16:creationId xmlns:a16="http://schemas.microsoft.com/office/drawing/2014/main" id="{03E83DFF-20A2-4D1D-A8C6-AC2742D7B87A}"/>
              </a:ext>
            </a:extLst>
          </p:cNvPr>
          <p:cNvSpPr>
            <a:spLocks noGrp="1"/>
          </p:cNvSpPr>
          <p:nvPr>
            <p:ph type="dt" sz="half" idx="10"/>
          </p:nvPr>
        </p:nvSpPr>
        <p:spPr/>
        <p:txBody>
          <a:bodyPr/>
          <a:lstStyle/>
          <a:p>
            <a:fld id="{A9FA4D94-090E-4B4C-B845-E8A951AD0F7A}" type="datetime1">
              <a:rPr lang="ar-SA" smtClean="0"/>
              <a:pPr/>
              <a:t>19/10/1442</a:t>
            </a:fld>
            <a:endParaRPr lang="ar-SA" dirty="0"/>
          </a:p>
        </p:txBody>
      </p:sp>
      <p:sp>
        <p:nvSpPr>
          <p:cNvPr id="6" name="عنصر نائب للتذييل 5">
            <a:extLst>
              <a:ext uri="{FF2B5EF4-FFF2-40B4-BE49-F238E27FC236}">
                <a16:creationId xmlns:a16="http://schemas.microsoft.com/office/drawing/2014/main" id="{8056BF2E-5642-4B06-8D52-5919ADA989AB}"/>
              </a:ext>
            </a:extLst>
          </p:cNvPr>
          <p:cNvSpPr>
            <a:spLocks noGrp="1"/>
          </p:cNvSpPr>
          <p:nvPr>
            <p:ph type="ftr" sz="quarter" idx="11"/>
          </p:nvPr>
        </p:nvSpPr>
        <p:spPr/>
        <p:txBody>
          <a:bodyPr/>
          <a:lstStyle/>
          <a:p>
            <a:pPr rtl="1"/>
            <a:r>
              <a:rPr lang="ar-SA" noProof="0"/>
              <a:t>إضافة تذييل</a:t>
            </a:r>
            <a:endParaRPr lang="ar-SA" noProof="0" dirty="0"/>
          </a:p>
        </p:txBody>
      </p:sp>
      <p:pic>
        <p:nvPicPr>
          <p:cNvPr id="1026" name="Picture 2" descr="18 Delicious Ways to Say Thank You">
            <a:extLst>
              <a:ext uri="{FF2B5EF4-FFF2-40B4-BE49-F238E27FC236}">
                <a16:creationId xmlns:a16="http://schemas.microsoft.com/office/drawing/2014/main" id="{C15D2500-DCFF-4264-9724-F998B996C9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9775" y="1065667"/>
            <a:ext cx="7694023" cy="43086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1908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علم البيئة 16×9">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6063335_TF03098889" id="{39BF44D3-78B5-4717-920B-BC5202650191}" vid="{44FE32E1-6D43-4E45-92CB-189757FE8143}"/>
    </a:ext>
  </a:extLst>
</a:theme>
</file>

<file path=ppt/theme/theme2.xml><?xml version="1.0" encoding="utf-8"?>
<a:theme xmlns:a="http://schemas.openxmlformats.org/drawingml/2006/main" name="نسق Offic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نسق Offic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عرض تقديمي لصور من الطبيعة لتعليم علم البيئة</Template>
  <TotalTime>180</TotalTime>
  <Words>798</Words>
  <Application>Microsoft Office PowerPoint</Application>
  <PresentationFormat>شاشة عريضة</PresentationFormat>
  <Paragraphs>45</Paragraphs>
  <Slides>8</Slides>
  <Notes>6</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8</vt:i4>
      </vt:variant>
    </vt:vector>
  </HeadingPairs>
  <TitlesOfParts>
    <vt:vector size="13" baseType="lpstr">
      <vt:lpstr>Arial</vt:lpstr>
      <vt:lpstr>Corbel</vt:lpstr>
      <vt:lpstr>Sakkal Majalla</vt:lpstr>
      <vt:lpstr>Tahoma</vt:lpstr>
      <vt:lpstr>علم البيئة 16×9</vt:lpstr>
      <vt:lpstr>معدات  الجني والحصاد</vt:lpstr>
      <vt:lpstr>وحدة التنظيف </vt:lpstr>
      <vt:lpstr>عرض تقديمي في PowerPoint</vt:lpstr>
      <vt:lpstr>عرض تقديمي في PowerPoint</vt:lpstr>
      <vt:lpstr>وحدة التعبئة او التدريج والتعبئة </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معدات  الجني والحصاد</dc:title>
  <dc:creator>‏‏مستخدم Windows</dc:creator>
  <cp:lastModifiedBy>‏‏مستخدم Windows</cp:lastModifiedBy>
  <cp:revision>16</cp:revision>
  <dcterms:created xsi:type="dcterms:W3CDTF">2021-05-26T09:25:14Z</dcterms:created>
  <dcterms:modified xsi:type="dcterms:W3CDTF">2021-05-29T21:04:23Z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