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4"/>
  </p:sldMasterIdLst>
  <p:notesMasterIdLst>
    <p:notesMasterId r:id="rId14"/>
  </p:notesMasterIdLst>
  <p:handoutMasterIdLst>
    <p:handoutMasterId r:id="rId15"/>
  </p:handoutMasterIdLst>
  <p:sldIdLst>
    <p:sldId id="267" r:id="rId5"/>
    <p:sldId id="301" r:id="rId6"/>
    <p:sldId id="278" r:id="rId7"/>
    <p:sldId id="302" r:id="rId8"/>
    <p:sldId id="303" r:id="rId9"/>
    <p:sldId id="304" r:id="rId10"/>
    <p:sldId id="305" r:id="rId11"/>
    <p:sldId id="306" r:id="rId12"/>
    <p:sldId id="291" r:id="rId13"/>
  </p:sldIdLst>
  <p:sldSz cx="12188825"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599" autoAdjust="0"/>
  </p:normalViewPr>
  <p:slideViewPr>
    <p:cSldViewPr>
      <p:cViewPr varScale="1">
        <p:scale>
          <a:sx n="73" d="100"/>
          <a:sy n="73" d="100"/>
        </p:scale>
        <p:origin x="618" y="60"/>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00" d="100"/>
          <a:sy n="100" d="100"/>
        </p:scale>
        <p:origin x="28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08/10/1442</a:t>
            </a:fld>
            <a:endParaRPr lang="ar-SA" dirty="0"/>
          </a:p>
        </p:txBody>
      </p:sp>
      <p:sp>
        <p:nvSpPr>
          <p:cNvPr id="4" name="عنصر نائب للتذييل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8"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9" name="عنصر نائب للتاريخ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C48DECE9-B39F-4AAB-85B8-BD694A2EF2C8}" type="uaqdatetime1">
              <a:rPr lang="ar-SA" smtClean="0"/>
              <a:t>08/10/1442</a:t>
            </a:fld>
            <a:endParaRPr lang="ar-SA" dirty="0"/>
          </a:p>
        </p:txBody>
      </p:sp>
      <p:sp>
        <p:nvSpPr>
          <p:cNvPr id="10" name="عنصر نائب للتذييل 3"/>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11" name="عنصر نائب لرقم الشريحة 4"/>
          <p:cNvSpPr>
            <a:spLocks noGrp="1"/>
          </p:cNvSpPr>
          <p:nvPr>
            <p:ph type="sldNum" sz="quarter" idx="5"/>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ar-SA"/>
              <a:pPr algn="l" rtl="1"/>
              <a:t>‹#›</a:t>
            </a:fld>
            <a:endParaRPr lang="ar-SA"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5" name="عنصر نائب لرقم الشريحة 3"/>
          <p:cNvSpPr txBox="1">
            <a:spLocks/>
          </p:cNvSpPr>
          <p:nvPr/>
        </p:nvSpPr>
        <p:spPr>
          <a:xfrm>
            <a:off x="0" y="8685213"/>
            <a:ext cx="2973600" cy="457200"/>
          </a:xfrm>
          <a:prstGeom prst="rect">
            <a:avLst/>
          </a:prstGeom>
        </p:spPr>
        <p:txBody>
          <a:bodyPr vert="horz" lIns="91440" tIns="45720" rIns="91440" bIns="45720" rtlCol="1" anchor="b"/>
          <a:lstStyle>
            <a:defPPr algn="r" rtl="1">
              <a:defRPr lang="ar-sa"/>
            </a:defPPr>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a:fld id="{01114579-D02A-4B51-B5DF-8EC449F77AC7}" type="slidenum">
              <a:rPr lang="ar-SA" smtClean="0"/>
              <a:pPr algn="l"/>
              <a:t>1</a:t>
            </a:fld>
            <a:endParaRPr lang="ar-SA" dirty="0"/>
          </a:p>
        </p:txBody>
      </p:sp>
    </p:spTree>
    <p:extLst>
      <p:ext uri="{BB962C8B-B14F-4D97-AF65-F5344CB8AC3E}">
        <p14:creationId xmlns:p14="http://schemas.microsoft.com/office/powerpoint/2010/main" val="211123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3</a:t>
            </a:fld>
            <a:endParaRPr lang="ar-SA" dirty="0"/>
          </a:p>
        </p:txBody>
      </p:sp>
    </p:spTree>
    <p:extLst>
      <p:ext uri="{BB962C8B-B14F-4D97-AF65-F5344CB8AC3E}">
        <p14:creationId xmlns:p14="http://schemas.microsoft.com/office/powerpoint/2010/main" val="210225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l" rtl="1"/>
            <a:fld id="{01114579-D02A-4B51-B5DF-8EC449F77AC7}" type="slidenum">
              <a:rPr lang="ar-SA" smtClean="0"/>
              <a:pPr algn="l" rtl="1"/>
              <a:t>4</a:t>
            </a:fld>
            <a:endParaRPr lang="ar-SA" dirty="0"/>
          </a:p>
        </p:txBody>
      </p:sp>
    </p:spTree>
    <p:extLst>
      <p:ext uri="{BB962C8B-B14F-4D97-AF65-F5344CB8AC3E}">
        <p14:creationId xmlns:p14="http://schemas.microsoft.com/office/powerpoint/2010/main" val="230953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p:bgRef idx="1003">
        <a:schemeClr val="bg1"/>
      </p:bgRef>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376792" y="1905003"/>
            <a:ext cx="9435241" cy="1625599"/>
          </a:xfrm>
        </p:spPr>
        <p:txBody>
          <a:bodyPr rtlCol="1">
            <a:normAutofit/>
          </a:bodyPr>
          <a:lstStyle>
            <a:lvl1pPr algn="ctr" rtl="1">
              <a:lnSpc>
                <a:spcPct val="90000"/>
              </a:lnSpc>
              <a:defRPr sz="4800">
                <a:solidFill>
                  <a:schemeClr val="tx2"/>
                </a:solidFill>
                <a:cs typeface="+mj-cs"/>
              </a:defRPr>
            </a:lvl1pPr>
          </a:lstStyle>
          <a:p>
            <a:pPr rtl="1"/>
            <a:r>
              <a:rPr lang="ar-SA"/>
              <a:t>انقر لتحرير نمط عنوان الشكل الرئيسي</a:t>
            </a:r>
            <a:endParaRPr lang="ar-SA" dirty="0"/>
          </a:p>
        </p:txBody>
      </p:sp>
      <p:sp>
        <p:nvSpPr>
          <p:cNvPr id="3" name="العنوان الفرعي 2"/>
          <p:cNvSpPr>
            <a:spLocks noGrp="1"/>
          </p:cNvSpPr>
          <p:nvPr>
            <p:ph type="subTitle" idx="1"/>
          </p:nvPr>
        </p:nvSpPr>
        <p:spPr>
          <a:xfrm>
            <a:off x="1382103" y="3657123"/>
            <a:ext cx="9429931" cy="991077"/>
          </a:xfrm>
        </p:spPr>
        <p:txBody>
          <a:bodyPr rtlCol="1">
            <a:normAutofit/>
          </a:bodyPr>
          <a:lstStyle>
            <a:lvl1pPr marL="0" indent="0" algn="ctr" rtl="1">
              <a:spcBef>
                <a:spcPts val="0"/>
              </a:spcBef>
              <a:buNone/>
              <a:defRPr sz="2000" cap="all" baseline="0">
                <a:solidFill>
                  <a:schemeClr val="tx2"/>
                </a:solidFill>
                <a:cs typeface="+mj-cs"/>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a:t>انقر لتحرير نمط العنوان الفرعي للشكل الرئيسي</a:t>
            </a:r>
            <a:endParaRPr lang="ar-SA" dirty="0"/>
          </a:p>
        </p:txBody>
      </p:sp>
      <p:sp>
        <p:nvSpPr>
          <p:cNvPr id="5" name="عنصر نائب للتذييل 4"/>
          <p:cNvSpPr>
            <a:spLocks noGrp="1"/>
          </p:cNvSpPr>
          <p:nvPr>
            <p:ph type="ftr" sz="quarter" idx="11"/>
          </p:nvPr>
        </p:nvSpPr>
        <p:spPr/>
        <p:txBody>
          <a:bodyPr rtlCol="1"/>
          <a:lstStyle>
            <a:lvl1pPr algn="r" rtl="1">
              <a:defRPr>
                <a:solidFill>
                  <a:schemeClr val="tx2"/>
                </a:solidFill>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lgn="r" rtl="1">
              <a:defRPr>
                <a:solidFill>
                  <a:schemeClr val="tx2"/>
                </a:solidFill>
                <a:cs typeface="+mj-cs"/>
              </a:defRPr>
            </a:lvl1pPr>
          </a:lstStyle>
          <a:p>
            <a:pPr algn="l"/>
            <a:fld id="{62C88332-41E8-4E08-9D13-12364DB3A705}" type="uaqdatetime1">
              <a:rPr lang="ar-SA" smtClean="0"/>
              <a:pPr algn="l"/>
              <a:t>08/10/1442</a:t>
            </a:fld>
            <a:endParaRPr lang="ar-SA" dirty="0"/>
          </a:p>
        </p:txBody>
      </p:sp>
      <p:sp>
        <p:nvSpPr>
          <p:cNvPr id="6" name="عنصر نائب لرقم الشريحة 5"/>
          <p:cNvSpPr>
            <a:spLocks noGrp="1"/>
          </p:cNvSpPr>
          <p:nvPr>
            <p:ph type="sldNum" sz="quarter" idx="12"/>
          </p:nvPr>
        </p:nvSpPr>
        <p:spPr/>
        <p:txBody>
          <a:bodyPr rtlCol="1"/>
          <a:lstStyle>
            <a:lvl1pPr algn="l" rtl="1">
              <a:defRPr>
                <a:solidFill>
                  <a:schemeClr val="tx2"/>
                </a:solidFill>
                <a:cs typeface="+mj-cs"/>
              </a:defRPr>
            </a:lvl1pPr>
          </a:lstStyle>
          <a:p>
            <a:fld id="{DF28FB93-0A08-4E7D-8E63-9EFA29F1E093}" type="slidenum">
              <a:rPr lang="ar-SA" smtClean="0"/>
              <a:pPr/>
              <a:t>‹#›</a:t>
            </a:fld>
            <a:endParaRPr lang="ar-SA" dirty="0"/>
          </a:p>
        </p:txBody>
      </p:sp>
      <p:grpSp>
        <p:nvGrpSpPr>
          <p:cNvPr id="7" name="المجموعة 6"/>
          <p:cNvGrpSpPr/>
          <p:nvPr/>
        </p:nvGrpSpPr>
        <p:grpSpPr>
          <a:xfrm>
            <a:off x="1218882" y="1600200"/>
            <a:ext cx="9739746" cy="73152"/>
            <a:chOff x="914400" y="1200150"/>
            <a:chExt cx="7306712" cy="54864"/>
          </a:xfrm>
        </p:grpSpPr>
        <p:sp>
          <p:nvSpPr>
            <p:cNvPr id="8" name="شكل بيضاوي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9" name="شكل بيضاوي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0" name="المجموعة 9"/>
            <p:cNvGrpSpPr/>
            <p:nvPr/>
          </p:nvGrpSpPr>
          <p:grpSpPr>
            <a:xfrm>
              <a:off x="1036847" y="1207626"/>
              <a:ext cx="7074290" cy="38998"/>
              <a:chOff x="2141408" y="1752956"/>
              <a:chExt cx="7315200" cy="38998"/>
            </a:xfrm>
            <a:solidFill>
              <a:schemeClr val="tx2"/>
            </a:solidFill>
          </p:grpSpPr>
          <p:cxnSp>
            <p:nvCxnSpPr>
              <p:cNvPr id="11" name="موصل مستقيم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موصل مستقيم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المجموعة 12"/>
          <p:cNvGrpSpPr/>
          <p:nvPr/>
        </p:nvGrpSpPr>
        <p:grpSpPr>
          <a:xfrm>
            <a:off x="1218882" y="4851400"/>
            <a:ext cx="9739746" cy="73152"/>
            <a:chOff x="914400" y="3638550"/>
            <a:chExt cx="7306712" cy="54864"/>
          </a:xfrm>
        </p:grpSpPr>
        <p:sp>
          <p:nvSpPr>
            <p:cNvPr id="14" name="شكل بيضاوي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15" name="شكل بيضاوي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grpSp>
          <p:nvGrpSpPr>
            <p:cNvPr id="16" name="مجموعة 15"/>
            <p:cNvGrpSpPr/>
            <p:nvPr/>
          </p:nvGrpSpPr>
          <p:grpSpPr>
            <a:xfrm>
              <a:off x="1036847" y="3646026"/>
              <a:ext cx="7074290" cy="38998"/>
              <a:chOff x="2141408" y="1752956"/>
              <a:chExt cx="7315200" cy="38998"/>
            </a:xfrm>
            <a:solidFill>
              <a:schemeClr val="tx2"/>
            </a:solidFill>
          </p:grpSpPr>
          <p:cxnSp>
            <p:nvCxnSpPr>
              <p:cNvPr id="17" name="موصل مستقيم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موصل مستقيم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08/10/1442</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834563" y="434975"/>
            <a:ext cx="1168400" cy="5661025"/>
          </a:xfrm>
        </p:spPr>
        <p:txBody>
          <a:bodyPr vert="eaVert" rtlCol="1"/>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a:xfrm>
            <a:off x="1217613" y="434975"/>
            <a:ext cx="8413750" cy="5661025"/>
          </a:xfrm>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08/10/1442</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p:txBody>
          <a:bodyPr rtlCol="1"/>
          <a:lstStyle>
            <a:lvl5pPr algn="r" rtl="1">
              <a:defRPr/>
            </a:lvl5pPr>
            <a:lvl6pPr algn="r" rtl="1">
              <a:defRPr/>
            </a:lvl6pPr>
            <a:lvl7pPr algn="r" rtl="1">
              <a:defRPr/>
            </a:lvl7pPr>
            <a:lvl8pPr algn="r" rtl="1">
              <a:defRPr/>
            </a:lvl8pPr>
            <a:lvl9pPr algn="r" rtl="1">
              <a:defRPr/>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4" name="عنصر نائب للتاريخ 3"/>
          <p:cNvSpPr>
            <a:spLocks noGrp="1"/>
          </p:cNvSpPr>
          <p:nvPr>
            <p:ph type="dt" sz="half" idx="10"/>
          </p:nvPr>
        </p:nvSpPr>
        <p:spPr/>
        <p:txBody>
          <a:bodyPr rtlCol="1"/>
          <a:lstStyle/>
          <a:p>
            <a:pPr algn="l"/>
            <a:fld id="{62C88332-41E8-4E08-9D13-12364DB3A705}" type="uaqdatetime1">
              <a:rPr lang="ar-SA" smtClean="0"/>
              <a:pPr algn="l"/>
              <a:t>08/10/1442</a:t>
            </a:fld>
            <a:endParaRPr lang="ar-SA" dirty="0"/>
          </a:p>
        </p:txBody>
      </p:sp>
      <p:sp>
        <p:nvSpPr>
          <p:cNvPr id="6" name="عنصر نائب لرقم الشريحة 5"/>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a:off x="1422030" y="990599"/>
            <a:ext cx="9344765" cy="2235203"/>
          </a:xfrm>
        </p:spPr>
        <p:txBody>
          <a:bodyPr rtlCol="1" anchor="b">
            <a:normAutofit/>
          </a:bodyPr>
          <a:lstStyle>
            <a:lvl1pPr algn="ctr" rtl="1">
              <a:lnSpc>
                <a:spcPct val="90000"/>
              </a:lnSpc>
              <a:defRPr sz="4800" b="0" cap="none" baseline="0">
                <a:cs typeface="+mj-cs"/>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422030" y="3733800"/>
            <a:ext cx="9344765" cy="1219200"/>
          </a:xfrm>
        </p:spPr>
        <p:txBody>
          <a:bodyPr rtlCol="1" anchor="t"/>
          <a:lstStyle>
            <a:lvl1pPr marL="0" indent="0" algn="ctr" rtl="1">
              <a:spcBef>
                <a:spcPts val="0"/>
              </a:spcBef>
              <a:buNone/>
              <a:defRPr sz="2000" cap="all" baseline="0">
                <a:solidFill>
                  <a:schemeClr val="tx1"/>
                </a:solidFill>
                <a:cs typeface="+mj-cs"/>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a:t>انقر لتحرير أنماط نص الشكل الرئيسي</a:t>
            </a:r>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08/10/1442</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grpSp>
        <p:nvGrpSpPr>
          <p:cNvPr id="13" name="المجموعة 12"/>
          <p:cNvGrpSpPr/>
          <p:nvPr/>
        </p:nvGrpSpPr>
        <p:grpSpPr>
          <a:xfrm>
            <a:off x="3273781" y="3475736"/>
            <a:ext cx="5641265" cy="54864"/>
            <a:chOff x="2455975" y="2588441"/>
            <a:chExt cx="4232051" cy="41148"/>
          </a:xfrm>
        </p:grpSpPr>
        <p:sp>
          <p:nvSpPr>
            <p:cNvPr id="14" name="شكل بيضاوي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sp>
          <p:nvSpPr>
            <p:cNvPr id="15" name="شكل بيضاوي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dirty="0">
                <a:ln>
                  <a:noFill/>
                </a:ln>
                <a:solidFill>
                  <a:sysClr val="window" lastClr="FFFFFF"/>
                </a:solidFill>
                <a:effectLst/>
                <a:uLnTx/>
                <a:uFillTx/>
                <a:latin typeface="Constantia"/>
                <a:ea typeface="+mn-ea"/>
                <a:cs typeface="+mj-cs"/>
              </a:endParaRPr>
            </a:p>
          </p:txBody>
        </p:sp>
        <p:grpSp>
          <p:nvGrpSpPr>
            <p:cNvPr id="16" name="مجموعة 15"/>
            <p:cNvGrpSpPr/>
            <p:nvPr/>
          </p:nvGrpSpPr>
          <p:grpSpPr>
            <a:xfrm>
              <a:off x="2563229" y="2594391"/>
              <a:ext cx="4023360" cy="29249"/>
              <a:chOff x="2550323" y="3458731"/>
              <a:chExt cx="4023360" cy="38998"/>
            </a:xfrm>
          </p:grpSpPr>
          <p:cxnSp>
            <p:nvCxnSpPr>
              <p:cNvPr id="17" name="موصل مستقيم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موصل مستقيم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3" name="عنصر نائب للمحتوى 2"/>
          <p:cNvSpPr>
            <a:spLocks noGrp="1"/>
          </p:cNvSpPr>
          <p:nvPr>
            <p:ph sz="half" idx="1"/>
          </p:nvPr>
        </p:nvSpPr>
        <p:spPr>
          <a:xfrm>
            <a:off x="1218883"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محتوى 3"/>
          <p:cNvSpPr>
            <a:spLocks noGrp="1"/>
          </p:cNvSpPr>
          <p:nvPr>
            <p:ph sz="half" idx="2"/>
          </p:nvPr>
        </p:nvSpPr>
        <p:spPr>
          <a:xfrm>
            <a:off x="6195986"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baseline="0"/>
            </a:lvl8pPr>
            <a:lvl9pPr algn="r" rtl="1">
              <a:defRPr sz="1800"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p>
            <a:pPr algn="l"/>
            <a:fld id="{62C88332-41E8-4E08-9D13-12364DB3A705}" type="uaqdatetime1">
              <a:rPr lang="ar-SA" smtClean="0"/>
              <a:pPr algn="l"/>
              <a:t>08/10/1442</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lvl1pPr>
          </a:lstStyle>
          <a:p>
            <a:pPr rtl="1"/>
            <a:r>
              <a:rPr lang="ar-SA"/>
              <a:t>انقر لتحرير نمط عنوان الشكل الرئيسي</a:t>
            </a:r>
            <a:endParaRPr lang="ar-SA" dirty="0"/>
          </a:p>
        </p:txBody>
      </p:sp>
      <p:sp>
        <p:nvSpPr>
          <p:cNvPr id="3" name="عنصر نائب للنص 2"/>
          <p:cNvSpPr>
            <a:spLocks noGrp="1"/>
          </p:cNvSpPr>
          <p:nvPr>
            <p:ph type="body" idx="1"/>
          </p:nvPr>
        </p:nvSpPr>
        <p:spPr>
          <a:xfrm>
            <a:off x="1222945"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نص الشكل الرئيسي</a:t>
            </a:r>
          </a:p>
        </p:txBody>
      </p:sp>
      <p:sp>
        <p:nvSpPr>
          <p:cNvPr id="4" name="عنصر نائب للمحتوى 3"/>
          <p:cNvSpPr>
            <a:spLocks noGrp="1"/>
          </p:cNvSpPr>
          <p:nvPr>
            <p:ph sz="half" idx="2"/>
          </p:nvPr>
        </p:nvSpPr>
        <p:spPr>
          <a:xfrm>
            <a:off x="1218883"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نص 4"/>
          <p:cNvSpPr>
            <a:spLocks noGrp="1"/>
          </p:cNvSpPr>
          <p:nvPr>
            <p:ph type="body" sz="quarter" idx="3"/>
          </p:nvPr>
        </p:nvSpPr>
        <p:spPr>
          <a:xfrm>
            <a:off x="6200049"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نص الشكل الرئيسي</a:t>
            </a:r>
          </a:p>
        </p:txBody>
      </p:sp>
      <p:sp>
        <p:nvSpPr>
          <p:cNvPr id="6" name="عنصر نائب للمحتوى 5"/>
          <p:cNvSpPr>
            <a:spLocks noGrp="1"/>
          </p:cNvSpPr>
          <p:nvPr>
            <p:ph sz="quarter" idx="4"/>
          </p:nvPr>
        </p:nvSpPr>
        <p:spPr>
          <a:xfrm>
            <a:off x="6195986"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8" name="عنصر نائب للتذييل 7"/>
          <p:cNvSpPr>
            <a:spLocks noGrp="1"/>
          </p:cNvSpPr>
          <p:nvPr>
            <p:ph type="ftr" sz="quarter" idx="11"/>
          </p:nvPr>
        </p:nvSpPr>
        <p:spPr/>
        <p:txBody>
          <a:bodyPr rtlCol="1"/>
          <a:lstStyle/>
          <a:p>
            <a:pPr rtl="1"/>
            <a:endParaRPr lang="ar-SA" dirty="0"/>
          </a:p>
        </p:txBody>
      </p:sp>
      <p:sp>
        <p:nvSpPr>
          <p:cNvPr id="7" name="عنصر نائب للتاريخ 6"/>
          <p:cNvSpPr>
            <a:spLocks noGrp="1"/>
          </p:cNvSpPr>
          <p:nvPr>
            <p:ph type="dt" sz="half" idx="10"/>
          </p:nvPr>
        </p:nvSpPr>
        <p:spPr/>
        <p:txBody>
          <a:bodyPr rtlCol="1"/>
          <a:lstStyle/>
          <a:p>
            <a:pPr algn="l"/>
            <a:fld id="{62C88332-41E8-4E08-9D13-12364DB3A705}" type="uaqdatetime1">
              <a:rPr lang="ar-SA" smtClean="0"/>
              <a:pPr algn="l"/>
              <a:t>08/10/1442</a:t>
            </a:fld>
            <a:endParaRPr lang="ar-SA" dirty="0"/>
          </a:p>
        </p:txBody>
      </p:sp>
      <p:sp>
        <p:nvSpPr>
          <p:cNvPr id="9" name="عنصر نائب لرقم الشريحة 8"/>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a:t>انقر لتحرير نمط عنوان الشكل الرئيسي</a:t>
            </a:r>
            <a:endParaRPr lang="ar-SA" dirty="0"/>
          </a:p>
        </p:txBody>
      </p:sp>
      <p:sp>
        <p:nvSpPr>
          <p:cNvPr id="4" name="عنصر نائب للتذييل 3"/>
          <p:cNvSpPr>
            <a:spLocks noGrp="1"/>
          </p:cNvSpPr>
          <p:nvPr>
            <p:ph type="ftr" sz="quarter" idx="11"/>
          </p:nvPr>
        </p:nvSpPr>
        <p:spPr/>
        <p:txBody>
          <a:bodyPr rtlCol="1"/>
          <a:lstStyle/>
          <a:p>
            <a:pPr rtl="1"/>
            <a:endParaRPr lang="ar-SA" dirty="0"/>
          </a:p>
        </p:txBody>
      </p:sp>
      <p:sp>
        <p:nvSpPr>
          <p:cNvPr id="3" name="عنصر نائب للتاريخ 2"/>
          <p:cNvSpPr>
            <a:spLocks noGrp="1"/>
          </p:cNvSpPr>
          <p:nvPr>
            <p:ph type="dt" sz="half" idx="10"/>
          </p:nvPr>
        </p:nvSpPr>
        <p:spPr/>
        <p:txBody>
          <a:bodyPr rtlCol="1"/>
          <a:lstStyle>
            <a:lvl1pPr>
              <a:defRPr/>
            </a:lvl1pPr>
          </a:lstStyle>
          <a:p>
            <a:pPr algn="l"/>
            <a:fld id="{52B1977B-959F-4585-B511-2553B7616B8C}" type="uaqdatetime1">
              <a:rPr lang="ar-SA" smtClean="0"/>
              <a:pPr algn="l"/>
              <a:t>08/10/1442</a:t>
            </a:fld>
            <a:endParaRPr lang="ar-SA" dirty="0"/>
          </a:p>
        </p:txBody>
      </p:sp>
      <p:sp>
        <p:nvSpPr>
          <p:cNvPr id="5" name="عنصر نائب لرقم الشريحة 4"/>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rtlCol="1"/>
          <a:lstStyle/>
          <a:p>
            <a:pPr rtl="1"/>
            <a:endParaRPr lang="ar-SA" dirty="0"/>
          </a:p>
        </p:txBody>
      </p:sp>
      <p:sp>
        <p:nvSpPr>
          <p:cNvPr id="2" name="عنصر نائب للتاريخ 1"/>
          <p:cNvSpPr>
            <a:spLocks noGrp="1"/>
          </p:cNvSpPr>
          <p:nvPr>
            <p:ph type="dt" sz="half" idx="10"/>
          </p:nvPr>
        </p:nvSpPr>
        <p:spPr/>
        <p:txBody>
          <a:bodyPr rtlCol="1"/>
          <a:lstStyle/>
          <a:p>
            <a:pPr algn="l"/>
            <a:fld id="{62C88332-41E8-4E08-9D13-12364DB3A705}" type="uaqdatetime1">
              <a:rPr lang="ar-SA" smtClean="0"/>
              <a:pPr algn="l"/>
              <a:t>08/10/1442</a:t>
            </a:fld>
            <a:endParaRPr lang="ar-SA" dirty="0"/>
          </a:p>
        </p:txBody>
      </p:sp>
      <p:sp>
        <p:nvSpPr>
          <p:cNvPr id="4" name="عنصر نائب لرقم الشريحة 3"/>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ب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lvl1pPr>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a:xfrm>
            <a:off x="4367662" y="1803400"/>
            <a:ext cx="6602281" cy="4267201"/>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baseline="0"/>
            </a:lvl8pPr>
            <a:lvl9pPr algn="r" rtl="1">
              <a:defRPr sz="1600"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نص 3"/>
          <p:cNvSpPr>
            <a:spLocks noGrp="1"/>
          </p:cNvSpPr>
          <p:nvPr>
            <p:ph type="body" sz="half" idx="2"/>
          </p:nvPr>
        </p:nvSpPr>
        <p:spPr>
          <a:xfrm>
            <a:off x="1194534" y="1803400"/>
            <a:ext cx="2844060" cy="4267201"/>
          </a:xfrm>
        </p:spPr>
        <p:txBody>
          <a:bodyPr rtlCol="1">
            <a:normAutofit/>
          </a:bodyPr>
          <a:lstStyle>
            <a:lvl1pPr marL="0" indent="0" algn="r" rtl="1">
              <a:spcBef>
                <a:spcPts val="1600"/>
              </a:spcBef>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انقر لتحرير أنماط نص الشكل الرئيسي</a:t>
            </a:r>
          </a:p>
        </p:txBody>
      </p:sp>
      <p:sp>
        <p:nvSpPr>
          <p:cNvPr id="6" name="عنصر نائب للتذييل 5"/>
          <p:cNvSpPr>
            <a:spLocks noGrp="1"/>
          </p:cNvSpPr>
          <p:nvPr>
            <p:ph type="ftr" sz="quarter" idx="11"/>
          </p:nvPr>
        </p:nvSpPr>
        <p:spPr/>
        <p:txBody>
          <a:bodyPr rtlCol="1"/>
          <a:lstStyle/>
          <a:p>
            <a:pPr rtl="1"/>
            <a:endParaRPr lang="ar-SA" dirty="0"/>
          </a:p>
        </p:txBody>
      </p:sp>
      <p:sp>
        <p:nvSpPr>
          <p:cNvPr id="5" name="عنصر نائب للتاريخ 4"/>
          <p:cNvSpPr>
            <a:spLocks noGrp="1"/>
          </p:cNvSpPr>
          <p:nvPr>
            <p:ph type="dt" sz="half" idx="10"/>
          </p:nvPr>
        </p:nvSpPr>
        <p:spPr/>
        <p:txBody>
          <a:bodyPr rtlCol="1"/>
          <a:lstStyle>
            <a:lvl1pPr>
              <a:defRPr/>
            </a:lvl1pPr>
          </a:lstStyle>
          <a:p>
            <a:pPr algn="l"/>
            <a:fld id="{C49EE4E8-AFD4-442E-9677-A7AAE807DE0A}" type="uaqdatetime1">
              <a:rPr lang="ar-SA" smtClean="0"/>
              <a:pPr algn="l"/>
              <a:t>08/10/1442</a:t>
            </a:fld>
            <a:endParaRPr lang="ar-SA" dirty="0"/>
          </a:p>
        </p:txBody>
      </p:sp>
      <p:sp>
        <p:nvSpPr>
          <p:cNvPr id="7" name="عنصر نائب لرقم الشريحة 6"/>
          <p:cNvSpPr>
            <a:spLocks noGrp="1"/>
          </p:cNvSpPr>
          <p:nvPr>
            <p:ph type="sldNum" sz="quarter" idx="12"/>
          </p:nvPr>
        </p:nvSpPr>
        <p:spPr/>
        <p:txBody>
          <a:bodyPr rtlCol="1"/>
          <a:lstStyle/>
          <a:p>
            <a:pPr rtl="1"/>
            <a:fld id="{DF28FB93-0A08-4E7D-8E63-9EFA29F1E093}" type="slidenum">
              <a:rPr lang="ar-SA"/>
              <a:pPr/>
              <a:t>‹#›</a:t>
            </a:fld>
            <a:endParaRPr lang="ar-SA"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normAutofit/>
          </a:bodyPr>
          <a:lstStyle>
            <a:lvl1pPr algn="r" rtl="1">
              <a:defRPr sz="3200" b="0">
                <a:cs typeface="+mj-cs"/>
              </a:defRPr>
            </a:lvl1pPr>
          </a:lstStyle>
          <a:p>
            <a:pPr rtl="1"/>
            <a:r>
              <a:rPr lang="ar-SA"/>
              <a:t>انقر لتحرير نمط عنوان الشكل الرئيسي</a:t>
            </a:r>
            <a:endParaRPr lang="ar-SA" dirty="0"/>
          </a:p>
        </p:txBody>
      </p:sp>
      <p:sp>
        <p:nvSpPr>
          <p:cNvPr id="8" name="المستطيل 7"/>
          <p:cNvSpPr/>
          <p:nvPr/>
        </p:nvSpPr>
        <p:spPr>
          <a:xfrm>
            <a:off x="436766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3" name="عنصر نائب للصورة 2" descr="عنصر نائب فارغ لإضافة صورة. انقر فوق العنصر النائب وقم بتحديد الصورة التي ترغب بإضافتها."/>
          <p:cNvSpPr>
            <a:spLocks noGrp="1"/>
          </p:cNvSpPr>
          <p:nvPr>
            <p:ph type="pic" idx="1"/>
          </p:nvPr>
        </p:nvSpPr>
        <p:spPr>
          <a:xfrm>
            <a:off x="4487519" y="1925320"/>
            <a:ext cx="6362567" cy="4023360"/>
          </a:xfrm>
          <a:solidFill>
            <a:schemeClr val="bg2"/>
          </a:solidFill>
        </p:spPr>
        <p:txBody>
          <a:bodyPr tIns="914400" rtlCol="1">
            <a:normAutofit/>
          </a:bodyPr>
          <a:lstStyle>
            <a:lvl1pPr marL="0" indent="0" algn="ctr" rtl="1">
              <a:buNone/>
              <a:defRPr sz="2400">
                <a:cs typeface="+mj-cs"/>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a:t>انقر فوق الأيقونة لإضافة صورة</a:t>
            </a:r>
            <a:endParaRPr lang="ar-SA" dirty="0"/>
          </a:p>
        </p:txBody>
      </p:sp>
      <p:sp>
        <p:nvSpPr>
          <p:cNvPr id="4" name="عنصر نائب للنص 3"/>
          <p:cNvSpPr>
            <a:spLocks noGrp="1"/>
          </p:cNvSpPr>
          <p:nvPr>
            <p:ph type="body" sz="half" idx="2"/>
          </p:nvPr>
        </p:nvSpPr>
        <p:spPr>
          <a:xfrm>
            <a:off x="1224222" y="1803401"/>
            <a:ext cx="2844060" cy="4165600"/>
          </a:xfrm>
        </p:spPr>
        <p:txBody>
          <a:bodyPr rtlCol="1">
            <a:normAutofit/>
          </a:bodyPr>
          <a:lstStyle>
            <a:lvl1pPr marL="0" indent="0" algn="r" rtl="1">
              <a:spcBef>
                <a:spcPts val="1600"/>
              </a:spcBef>
              <a:buNone/>
              <a:defRPr sz="2000">
                <a:cs typeface="+mj-cs"/>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انقر لتحرير أنماط نص الشكل الرئيسي</a:t>
            </a:r>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5" name="عنصر نائب للتاريخ 4"/>
          <p:cNvSpPr>
            <a:spLocks noGrp="1"/>
          </p:cNvSpPr>
          <p:nvPr>
            <p:ph type="dt" sz="half" idx="10"/>
          </p:nvPr>
        </p:nvSpPr>
        <p:spPr/>
        <p:txBody>
          <a:bodyPr rtlCol="1"/>
          <a:lstStyle>
            <a:lvl1pPr>
              <a:defRPr>
                <a:cs typeface="+mj-cs"/>
              </a:defRPr>
            </a:lvl1pPr>
          </a:lstStyle>
          <a:p>
            <a:pPr algn="l"/>
            <a:fld id="{62C88332-41E8-4E08-9D13-12364DB3A705}" type="uaqdatetime1">
              <a:rPr lang="ar-SA" smtClean="0"/>
              <a:pPr algn="l"/>
              <a:t>08/10/1442</a:t>
            </a:fld>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المستطيل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rtl="1"/>
            <a:endParaRPr lang="ar-SA" sz="2400" dirty="0">
              <a:cs typeface="+mj-cs"/>
            </a:endParaRPr>
          </a:p>
        </p:txBody>
      </p:sp>
      <p:sp>
        <p:nvSpPr>
          <p:cNvPr id="8" name="مستطيل مستدير الزوايا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dirty="0">
              <a:cs typeface="+mj-cs"/>
            </a:endParaRPr>
          </a:p>
        </p:txBody>
      </p:sp>
      <p:sp>
        <p:nvSpPr>
          <p:cNvPr id="2" name="عنصر نائب للعنوان 1"/>
          <p:cNvSpPr>
            <a:spLocks noGrp="1"/>
          </p:cNvSpPr>
          <p:nvPr>
            <p:ph type="title"/>
          </p:nvPr>
        </p:nvSpPr>
        <p:spPr>
          <a:xfrm>
            <a:off x="1218883" y="431800"/>
            <a:ext cx="9751060" cy="1168400"/>
          </a:xfrm>
          <a:prstGeom prst="rect">
            <a:avLst/>
          </a:prstGeom>
        </p:spPr>
        <p:txBody>
          <a:bodyPr vert="horz" lIns="91440" tIns="45720" rIns="91440" bIns="45720" rtlCol="1" anchor="b">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1218883" y="1803400"/>
            <a:ext cx="9751060" cy="4267200"/>
          </a:xfrm>
          <a:prstGeom prst="rect">
            <a:avLst/>
          </a:prstGeom>
        </p:spPr>
        <p:txBody>
          <a:bodyPr vert="horz" lIns="91440" tIns="45720" rIns="91440" bIns="45720" rtlCol="1">
            <a:normAutofit/>
          </a:body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5" name="عنصر نائب للتذييل 4"/>
          <p:cNvSpPr>
            <a:spLocks noGrp="1"/>
          </p:cNvSpPr>
          <p:nvPr>
            <p:ph type="ftr" sz="quarter" idx="3"/>
          </p:nvPr>
        </p:nvSpPr>
        <p:spPr>
          <a:xfrm>
            <a:off x="3556342" y="6172200"/>
            <a:ext cx="7414870" cy="304800"/>
          </a:xfrm>
          <a:prstGeom prst="rect">
            <a:avLst/>
          </a:prstGeom>
        </p:spPr>
        <p:txBody>
          <a:bodyPr vert="horz" lIns="91440" tIns="45720" rIns="91440" bIns="45720" rtlCol="1" anchor="ctr"/>
          <a:lstStyle>
            <a:lvl1pPr algn="r" rtl="1">
              <a:defRPr sz="1100">
                <a:solidFill>
                  <a:schemeClr val="tx1"/>
                </a:solidFill>
                <a:cs typeface="+mj-cs"/>
              </a:defRPr>
            </a:lvl1pPr>
          </a:lstStyle>
          <a:p>
            <a:endParaRPr lang="ar-SA" dirty="0"/>
          </a:p>
        </p:txBody>
      </p:sp>
      <p:sp>
        <p:nvSpPr>
          <p:cNvPr id="4" name="عنصر نائب للتاريخ 3"/>
          <p:cNvSpPr>
            <a:spLocks noGrp="1"/>
          </p:cNvSpPr>
          <p:nvPr>
            <p:ph type="dt" sz="half" idx="2"/>
          </p:nvPr>
        </p:nvSpPr>
        <p:spPr>
          <a:xfrm>
            <a:off x="2133240" y="6172200"/>
            <a:ext cx="1218883" cy="304800"/>
          </a:xfrm>
          <a:prstGeom prst="rect">
            <a:avLst/>
          </a:prstGeom>
        </p:spPr>
        <p:txBody>
          <a:bodyPr vert="horz" lIns="91440" tIns="45720" rIns="91440" bIns="45720" rtlCol="1" anchor="ctr"/>
          <a:lstStyle>
            <a:lvl1pPr algn="r" rtl="1">
              <a:defRPr sz="1100">
                <a:solidFill>
                  <a:schemeClr val="tx1"/>
                </a:solidFill>
                <a:cs typeface="+mj-cs"/>
              </a:defRPr>
            </a:lvl1pPr>
          </a:lstStyle>
          <a:p>
            <a:pPr algn="l"/>
            <a:fld id="{62C88332-41E8-4E08-9D13-12364DB3A705}" type="uaqdatetime1">
              <a:rPr lang="ar-SA" smtClean="0"/>
              <a:pPr algn="l"/>
              <a:t>08/10/1442</a:t>
            </a:fld>
            <a:endParaRPr lang="ar-SA" dirty="0"/>
          </a:p>
        </p:txBody>
      </p:sp>
      <p:sp>
        <p:nvSpPr>
          <p:cNvPr id="6" name="عنصر نائب لرقم الشريحة 5"/>
          <p:cNvSpPr>
            <a:spLocks noGrp="1"/>
          </p:cNvSpPr>
          <p:nvPr>
            <p:ph type="sldNum" sz="quarter" idx="4"/>
          </p:nvPr>
        </p:nvSpPr>
        <p:spPr>
          <a:xfrm>
            <a:off x="1220400" y="6172200"/>
            <a:ext cx="711015" cy="304800"/>
          </a:xfrm>
          <a:prstGeom prst="rect">
            <a:avLst/>
          </a:prstGeom>
        </p:spPr>
        <p:txBody>
          <a:bodyPr vert="horz" lIns="91440" tIns="45720" rIns="91440" bIns="45720" rtlCol="1" anchor="ctr"/>
          <a:lstStyle>
            <a:lvl1pPr algn="l" rtl="1">
              <a:defRPr sz="1100">
                <a:solidFill>
                  <a:schemeClr val="tx1"/>
                </a:solidFill>
                <a:cs typeface="+mj-cs"/>
              </a:defRPr>
            </a:lvl1pPr>
          </a:lstStyle>
          <a:p>
            <a:fld id="{DF28FB93-0A08-4E7D-8E63-9EFA29F1E093}" type="slidenum">
              <a:rPr lang="ar-SA" smtClean="0"/>
              <a:pPr/>
              <a:t>‹#›</a:t>
            </a:fld>
            <a:endParaRPr lang="ar-SA"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spcBef>
          <a:spcPct val="0"/>
        </a:spcBef>
        <a:buNone/>
        <a:defRPr sz="3200" kern="1200">
          <a:solidFill>
            <a:schemeClr val="tx1"/>
          </a:solidFill>
          <a:latin typeface="+mj-lt"/>
          <a:ea typeface="+mj-ea"/>
          <a:cs typeface="+mj-cs"/>
        </a:defRPr>
      </a:lvl1pPr>
    </p:titleStyle>
    <p:bodyStyle>
      <a:lvl1pPr marL="246888" indent="-246888" algn="r" defTabSz="914400" rtl="1"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j-cs"/>
        </a:defRPr>
      </a:lvl1pPr>
      <a:lvl2pPr marL="548640" indent="-246888" algn="r" defTabSz="914400" rtl="1"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j-cs"/>
        </a:defRPr>
      </a:lvl2pPr>
      <a:lvl3pPr marL="850392" indent="-246888" algn="r" defTabSz="914400" rtl="1"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j-cs"/>
        </a:defRPr>
      </a:lvl3pPr>
      <a:lvl4pPr marL="1152144"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4pPr>
      <a:lvl5pPr marL="1453896"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j-cs"/>
        </a:defRPr>
      </a:lvl5pPr>
      <a:lvl6pPr marL="1755648"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376792" y="1905003"/>
            <a:ext cx="9435241" cy="1066797"/>
          </a:xfrm>
        </p:spPr>
        <p:txBody>
          <a:bodyPr rtlCol="1">
            <a:normAutofit/>
          </a:bodyPr>
          <a:lstStyle/>
          <a:p>
            <a:pPr rtl="1"/>
            <a:r>
              <a:rPr lang="ar-IQ"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معدات الحصاد</a:t>
            </a:r>
            <a:endParaRPr lang="ar-SA" sz="6000" b="1" spc="50" dirty="0">
              <a:ln w="0"/>
              <a:solidFill>
                <a:schemeClr val="bg2"/>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endParaRPr>
          </a:p>
        </p:txBody>
      </p:sp>
      <p:sp>
        <p:nvSpPr>
          <p:cNvPr id="3" name="العنوان الفرعي 2"/>
          <p:cNvSpPr>
            <a:spLocks noGrp="1"/>
          </p:cNvSpPr>
          <p:nvPr>
            <p:ph type="subTitle" idx="1"/>
          </p:nvPr>
        </p:nvSpPr>
        <p:spPr>
          <a:xfrm>
            <a:off x="1404463" y="3085864"/>
            <a:ext cx="9429931" cy="800337"/>
          </a:xfrm>
        </p:spPr>
        <p:txBody>
          <a:bodyPr rtlCol="1">
            <a:noAutofit/>
          </a:bodyPr>
          <a:lstStyle/>
          <a:p>
            <a:r>
              <a:rPr lang="ar-IQ" sz="4000" b="1" dirty="0">
                <a:solidFill>
                  <a:schemeClr val="bg2"/>
                </a:solidFill>
                <a:latin typeface="Sakkal Majalla" panose="02000000000000000000" pitchFamily="2" charset="-78"/>
                <a:cs typeface="Sakkal Majalla" panose="02000000000000000000" pitchFamily="2" charset="-78"/>
              </a:rPr>
              <a:t>اعداد</a:t>
            </a:r>
          </a:p>
          <a:p>
            <a:r>
              <a:rPr lang="ar-IQ" sz="4000" b="1" dirty="0">
                <a:solidFill>
                  <a:schemeClr val="bg2"/>
                </a:solidFill>
                <a:latin typeface="Sakkal Majalla" panose="02000000000000000000" pitchFamily="2" charset="-78"/>
                <a:cs typeface="Sakkal Majalla" panose="02000000000000000000" pitchFamily="2" charset="-78"/>
              </a:rPr>
              <a:t>أ.م. شيماء سامي</a:t>
            </a:r>
          </a:p>
          <a:p>
            <a:r>
              <a:rPr lang="ar-IQ" sz="4000" b="1" dirty="0">
                <a:solidFill>
                  <a:schemeClr val="bg2"/>
                </a:solidFill>
                <a:latin typeface="Sakkal Majalla" panose="02000000000000000000" pitchFamily="2" charset="-78"/>
                <a:cs typeface="Sakkal Majalla" panose="02000000000000000000" pitchFamily="2" charset="-78"/>
              </a:rPr>
              <a:t>م. خالد زمام</a:t>
            </a:r>
          </a:p>
          <a:p>
            <a:endParaRPr lang="ar-SA" sz="3600" b="1" dirty="0">
              <a:solidFill>
                <a:schemeClr val="bg2"/>
              </a:solidFill>
              <a:cs typeface="+mj-cs"/>
            </a:endParaRP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833773-AAC5-48B5-9718-A17F93543638}"/>
              </a:ext>
            </a:extLst>
          </p:cNvPr>
          <p:cNvSpPr>
            <a:spLocks noGrp="1"/>
          </p:cNvSpPr>
          <p:nvPr>
            <p:ph type="title"/>
          </p:nvPr>
        </p:nvSpPr>
        <p:spPr>
          <a:xfrm>
            <a:off x="1218882" y="914400"/>
            <a:ext cx="9751060" cy="787400"/>
          </a:xfrm>
        </p:spPr>
        <p:txBody>
          <a:bodyPr>
            <a:noAutofit/>
          </a:bodyPr>
          <a:lstStyle/>
          <a:p>
            <a:pPr algn="ctr"/>
            <a:br>
              <a:rPr lang="ar-IQ" sz="4400" dirty="0">
                <a:latin typeface="Sakkal Majalla" panose="02000000000000000000" pitchFamily="2" charset="-78"/>
                <a:cs typeface="Sakkal Majalla" panose="02000000000000000000" pitchFamily="2" charset="-78"/>
              </a:rPr>
            </a:br>
            <a:r>
              <a:rPr lang="ar-IQ" sz="4400" b="1" dirty="0">
                <a:solidFill>
                  <a:srgbClr val="FF0000"/>
                </a:solidFill>
                <a:latin typeface="Sakkal Majalla" panose="02000000000000000000" pitchFamily="2" charset="-78"/>
                <a:cs typeface="Sakkal Majalla" panose="02000000000000000000" pitchFamily="2" charset="-78"/>
              </a:rPr>
              <a:t>وحدة النقل</a:t>
            </a:r>
            <a:br>
              <a:rPr lang="ar-IQ" sz="4400" dirty="0">
                <a:latin typeface="Sakkal Majalla" panose="02000000000000000000" pitchFamily="2" charset="-78"/>
                <a:cs typeface="Sakkal Majalla" panose="02000000000000000000" pitchFamily="2" charset="-78"/>
              </a:rPr>
            </a:br>
            <a:endParaRPr lang="en-US" sz="4400" b="1" dirty="0">
              <a:solidFill>
                <a:srgbClr val="FF0000"/>
              </a:solidFill>
              <a:cs typeface="DecoType Naskh Special" panose="02010000000000000000" pitchFamily="2" charset="-78"/>
            </a:endParaRPr>
          </a:p>
        </p:txBody>
      </p:sp>
      <p:sp>
        <p:nvSpPr>
          <p:cNvPr id="3" name="عنصر نائب للمحتوى 2">
            <a:extLst>
              <a:ext uri="{FF2B5EF4-FFF2-40B4-BE49-F238E27FC236}">
                <a16:creationId xmlns:a16="http://schemas.microsoft.com/office/drawing/2014/main" id="{F70297B5-0713-4EC3-972A-185DF2D2514D}"/>
              </a:ext>
            </a:extLst>
          </p:cNvPr>
          <p:cNvSpPr>
            <a:spLocks noGrp="1"/>
          </p:cNvSpPr>
          <p:nvPr>
            <p:ph idx="1"/>
          </p:nvPr>
        </p:nvSpPr>
        <p:spPr>
          <a:xfrm>
            <a:off x="455612" y="914400"/>
            <a:ext cx="10972800" cy="5257800"/>
          </a:xfrm>
        </p:spPr>
        <p:txBody>
          <a:bodyPr>
            <a:normAutofit/>
          </a:bodyPr>
          <a:lstStyle/>
          <a:p>
            <a:pPr marL="0" indent="0" algn="just" rtl="1">
              <a:buNone/>
            </a:pPr>
            <a:r>
              <a:rPr lang="ar-IQ" sz="3200" b="1" dirty="0">
                <a:solidFill>
                  <a:srgbClr val="FF0000"/>
                </a:solidFill>
                <a:latin typeface="Sakkal Majalla" panose="02000000000000000000" pitchFamily="2" charset="-78"/>
                <a:cs typeface="Sakkal Majalla" panose="02000000000000000000" pitchFamily="2" charset="-78"/>
              </a:rPr>
              <a:t>أجزاء وحدة النقل</a:t>
            </a:r>
          </a:p>
          <a:p>
            <a:pPr marL="514350" indent="-514350" algn="just" rtl="1">
              <a:buAutoNum type="arabicPeriod"/>
            </a:pPr>
            <a:r>
              <a:rPr lang="ar-IQ" sz="3200" b="1" dirty="0">
                <a:solidFill>
                  <a:srgbClr val="FF0000"/>
                </a:solidFill>
                <a:latin typeface="Sakkal Majalla" panose="02000000000000000000" pitchFamily="2" charset="-78"/>
                <a:cs typeface="Sakkal Majalla" panose="02000000000000000000" pitchFamily="2" charset="-78"/>
              </a:rPr>
              <a:t>منضدة التغذية والبريمة: </a:t>
            </a:r>
            <a:r>
              <a:rPr lang="ar-IQ" sz="3200" dirty="0">
                <a:solidFill>
                  <a:schemeClr val="tx2"/>
                </a:solidFill>
                <a:latin typeface="Sakkal Majalla" panose="02000000000000000000" pitchFamily="2" charset="-78"/>
                <a:cs typeface="Sakkal Majalla" panose="02000000000000000000" pitchFamily="2" charset="-78"/>
              </a:rPr>
              <a:t>يطلق على منضدة الضم في العراق بالطبلة، وهي الامتداد الخلفي للقاطع ويسقط عليها المحصول الذي جرى قطعة بالسكين وتكون على شكل نصف أسطوانة تقريباً، وتمتد على طولها البريمة التي تدور نتيجة ارتباطها بسلسلة بنفس اتجاه دوران دواليب الحاصدة، وتتكون البريمة من جسم اسطواني مجوف يحيط به من الطرفين زعنفتان مختلفتان في اتجاهمها ليقومان بنقل المحصول من طرفي المنضدة الى وسطها حيث تستلمه أصابع الضم المثبتة في وسط البريمة التي تقوم بضم المحصول ودفعة الى الخلف باتجاه حركة البريمة نحو الناقلة.</a:t>
            </a:r>
          </a:p>
          <a:p>
            <a:pPr marL="0" indent="0" algn="just" rtl="1">
              <a:buNone/>
            </a:pPr>
            <a:endParaRPr lang="ar-IQ" sz="2800"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2699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989647" y="762000"/>
            <a:ext cx="10209530" cy="5334000"/>
          </a:xfrm>
        </p:spPr>
        <p:txBody>
          <a:bodyPr rtlCol="1">
            <a:normAutofit lnSpcReduction="10000"/>
          </a:bodyPr>
          <a:lstStyle/>
          <a:p>
            <a:pPr marL="0" indent="0" algn="just" rtl="1">
              <a:buNone/>
            </a:pPr>
            <a:r>
              <a:rPr lang="ar-IQ" sz="3600" dirty="0">
                <a:solidFill>
                  <a:srgbClr val="FF0000"/>
                </a:solidFill>
                <a:latin typeface="Sakkal Majalla" panose="02000000000000000000" pitchFamily="2" charset="-78"/>
                <a:cs typeface="Sakkal Majalla" panose="02000000000000000000" pitchFamily="2" charset="-78"/>
              </a:rPr>
              <a:t>2. الناقلة: </a:t>
            </a:r>
            <a:r>
              <a:rPr lang="ar-IQ" sz="3600" dirty="0">
                <a:solidFill>
                  <a:schemeClr val="tx2"/>
                </a:solidFill>
                <a:latin typeface="Sakkal Majalla" panose="02000000000000000000" pitchFamily="2" charset="-78"/>
                <a:cs typeface="Sakkal Majalla" panose="02000000000000000000" pitchFamily="2" charset="-78"/>
              </a:rPr>
              <a:t>تقوم الناقلة بنقل المحصول المستلم من أصابع الضم في البريمة نحو الخلف والى الأعلى. وتتكون من زوجين من العجلات النجمية زوج في الأعلى وزوج في الأسفل وترتبط العجلة النجمية العلوية لاحدى الجهتين بمثيلتها السفلية بواسطة سلسلة فتكونان سلسلتين على جانبي عرض الناقلة ويصل ما بين السلسلتين عدد من حديد الزاوية بحيث تكون فرجة الزاوية القائمة متجهه نحو الخلف عند الجهة السفلى للناقلة، فعند دوران السلسلتين يقوم حديد الزاوية بدفع المحصول امامه باتجاه الخلف ونحو الأعلى فينحصر المحصول بين غلاف الناقلة السفلي وحديد الزاوية بأتجاه مضرب التغذية. تحوي بعض الحاصدات على مصيدة للحصى توجد في مؤخرة الناقلة، حيث يسقط فيها الحصى او الحجر نتيجة لثقلة وتفرغ بين حين والأخر وتزداد أهمية هذه المصيدة في الأراضي التي يكثر فيها الحصى او الحجر والذي يسبب كسر وحدة الدياسة ان لم يتخلص منه.</a:t>
            </a:r>
            <a:endParaRPr lang="ar-SA" sz="3600"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989647" y="762000"/>
            <a:ext cx="10209530" cy="5334000"/>
          </a:xfrm>
        </p:spPr>
        <p:txBody>
          <a:bodyPr rtlCol="1">
            <a:normAutofit/>
          </a:bodyPr>
          <a:lstStyle/>
          <a:p>
            <a:pPr marL="0" indent="0" algn="just" rtl="1">
              <a:buNone/>
            </a:pPr>
            <a:r>
              <a:rPr lang="ar-IQ" sz="3600" dirty="0">
                <a:solidFill>
                  <a:srgbClr val="FF0000"/>
                </a:solidFill>
                <a:latin typeface="Sakkal Majalla" panose="02000000000000000000" pitchFamily="2" charset="-78"/>
                <a:cs typeface="Sakkal Majalla" panose="02000000000000000000" pitchFamily="2" charset="-78"/>
              </a:rPr>
              <a:t>3. مضرب تغذية مجوعة الدياسة: </a:t>
            </a:r>
            <a:r>
              <a:rPr lang="ar-IQ" sz="3600" dirty="0">
                <a:solidFill>
                  <a:schemeClr val="tx2"/>
                </a:solidFill>
                <a:latin typeface="Sakkal Majalla" panose="02000000000000000000" pitchFamily="2" charset="-78"/>
                <a:cs typeface="Sakkal Majalla" panose="02000000000000000000" pitchFamily="2" charset="-78"/>
              </a:rPr>
              <a:t>يوجد هذا المضرب بين مؤخرة الناقلة ومقدمة وحدة الدياسة، ويدور بنفس اتجاه دوران الناقلة او أسطوانة الدياسة، وفائدته الإسراع في انسياب المحصول الى وحدة الدياسة وتعديل اختلافات كميات المحصول المناسبة</a:t>
            </a:r>
            <a:endParaRPr lang="ar-SA" sz="3600" dirty="0">
              <a:solidFill>
                <a:schemeClr val="tx2"/>
              </a:solidFill>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1C08A055-5E09-49BD-AAD0-2E04CF61E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12" y="2819400"/>
            <a:ext cx="7390765" cy="3135476"/>
          </a:xfrm>
          <a:prstGeom prst="rect">
            <a:avLst/>
          </a:prstGeom>
        </p:spPr>
      </p:pic>
    </p:spTree>
    <p:extLst>
      <p:ext uri="{BB962C8B-B14F-4D97-AF65-F5344CB8AC3E}">
        <p14:creationId xmlns:p14="http://schemas.microsoft.com/office/powerpoint/2010/main" val="234578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833773-AAC5-48B5-9718-A17F93543638}"/>
              </a:ext>
            </a:extLst>
          </p:cNvPr>
          <p:cNvSpPr>
            <a:spLocks noGrp="1"/>
          </p:cNvSpPr>
          <p:nvPr>
            <p:ph type="title"/>
          </p:nvPr>
        </p:nvSpPr>
        <p:spPr>
          <a:xfrm>
            <a:off x="1218882" y="457200"/>
            <a:ext cx="9751060" cy="787400"/>
          </a:xfrm>
        </p:spPr>
        <p:txBody>
          <a:bodyPr>
            <a:noAutofit/>
          </a:bodyPr>
          <a:lstStyle/>
          <a:p>
            <a:pPr algn="ctr"/>
            <a:br>
              <a:rPr lang="ar-IQ" sz="4400" dirty="0">
                <a:latin typeface="Sakkal Majalla" panose="02000000000000000000" pitchFamily="2" charset="-78"/>
                <a:cs typeface="Sakkal Majalla" panose="02000000000000000000" pitchFamily="2" charset="-78"/>
              </a:rPr>
            </a:br>
            <a:r>
              <a:rPr lang="ar-IQ" sz="4400" dirty="0">
                <a:solidFill>
                  <a:srgbClr val="FF0000"/>
                </a:solidFill>
                <a:latin typeface="Sakkal Majalla" panose="02000000000000000000" pitchFamily="2" charset="-78"/>
                <a:cs typeface="Sakkal Majalla" panose="02000000000000000000" pitchFamily="2" charset="-78"/>
              </a:rPr>
              <a:t>وحدة الدياســــة</a:t>
            </a:r>
            <a:endParaRPr lang="en-US" sz="4400" b="1" dirty="0">
              <a:solidFill>
                <a:srgbClr val="FF0000"/>
              </a:solidFill>
              <a:cs typeface="DecoType Naskh Special" panose="02010000000000000000" pitchFamily="2" charset="-78"/>
            </a:endParaRPr>
          </a:p>
        </p:txBody>
      </p:sp>
      <p:sp>
        <p:nvSpPr>
          <p:cNvPr id="3" name="عنصر نائب للمحتوى 2">
            <a:extLst>
              <a:ext uri="{FF2B5EF4-FFF2-40B4-BE49-F238E27FC236}">
                <a16:creationId xmlns:a16="http://schemas.microsoft.com/office/drawing/2014/main" id="{F70297B5-0713-4EC3-972A-185DF2D2514D}"/>
              </a:ext>
            </a:extLst>
          </p:cNvPr>
          <p:cNvSpPr>
            <a:spLocks noGrp="1"/>
          </p:cNvSpPr>
          <p:nvPr>
            <p:ph idx="1"/>
          </p:nvPr>
        </p:nvSpPr>
        <p:spPr>
          <a:xfrm>
            <a:off x="379412" y="1371600"/>
            <a:ext cx="10972800" cy="5257800"/>
          </a:xfrm>
        </p:spPr>
        <p:txBody>
          <a:bodyPr>
            <a:normAutofit/>
          </a:bodyPr>
          <a:lstStyle/>
          <a:p>
            <a:pPr marL="0" indent="0" algn="just" rtl="1">
              <a:buNone/>
            </a:pPr>
            <a:r>
              <a:rPr lang="ar-IQ" sz="2800" b="1" dirty="0">
                <a:solidFill>
                  <a:schemeClr val="tx2"/>
                </a:solidFill>
                <a:latin typeface="Sakkal Majalla" panose="02000000000000000000" pitchFamily="2" charset="-78"/>
                <a:cs typeface="Sakkal Majalla" panose="02000000000000000000" pitchFamily="2" charset="-78"/>
              </a:rPr>
              <a:t>وهي الجزء الحيوي في الحاصدة وتتكون من جزئين هما </a:t>
            </a:r>
            <a:r>
              <a:rPr lang="ar-IQ" sz="2800" b="1" dirty="0">
                <a:solidFill>
                  <a:srgbClr val="FF0000"/>
                </a:solidFill>
                <a:latin typeface="Sakkal Majalla" panose="02000000000000000000" pitchFamily="2" charset="-78"/>
                <a:cs typeface="Sakkal Majalla" panose="02000000000000000000" pitchFamily="2" charset="-78"/>
              </a:rPr>
              <a:t>أسطوانة الدياسة </a:t>
            </a:r>
            <a:r>
              <a:rPr lang="ar-IQ" sz="2800" b="1" dirty="0">
                <a:solidFill>
                  <a:schemeClr val="tx2"/>
                </a:solidFill>
                <a:latin typeface="Sakkal Majalla" panose="02000000000000000000" pitchFamily="2" charset="-78"/>
                <a:cs typeface="Sakkal Majalla" panose="02000000000000000000" pitchFamily="2" charset="-78"/>
              </a:rPr>
              <a:t>والتي يطلق عليها محلياً ب (الدرام) لانها يشبه الطبل، والجزء الاخر هو </a:t>
            </a:r>
            <a:r>
              <a:rPr lang="ar-IQ" sz="2800" b="1" dirty="0">
                <a:solidFill>
                  <a:srgbClr val="FF0000"/>
                </a:solidFill>
                <a:latin typeface="Sakkal Majalla" panose="02000000000000000000" pitchFamily="2" charset="-78"/>
                <a:cs typeface="Sakkal Majalla" panose="02000000000000000000" pitchFamily="2" charset="-78"/>
              </a:rPr>
              <a:t>المقعر او الصدر.</a:t>
            </a:r>
          </a:p>
          <a:p>
            <a:pPr marL="0" indent="0" algn="just" rtl="1">
              <a:buNone/>
            </a:pPr>
            <a:r>
              <a:rPr lang="ar-IQ" sz="2800" b="1" dirty="0">
                <a:solidFill>
                  <a:schemeClr val="tx2"/>
                </a:solidFill>
                <a:latin typeface="Sakkal Majalla" panose="02000000000000000000" pitchFamily="2" charset="-78"/>
                <a:cs typeface="Sakkal Majalla" panose="02000000000000000000" pitchFamily="2" charset="-78"/>
              </a:rPr>
              <a:t>تقوم وحدة الدياسة بوظيفتين أولهما استخلاص الحبوب من السنابل والثانية فصل الحبوب من القش.</a:t>
            </a:r>
          </a:p>
          <a:p>
            <a:pPr marL="0" indent="0" algn="just" rtl="1">
              <a:buNone/>
            </a:pPr>
            <a:r>
              <a:rPr lang="ar-IQ" sz="2800" b="1" dirty="0">
                <a:solidFill>
                  <a:schemeClr val="tx2"/>
                </a:solidFill>
                <a:latin typeface="Sakkal Majalla" panose="02000000000000000000" pitchFamily="2" charset="-78"/>
                <a:cs typeface="Sakkal Majalla" panose="02000000000000000000" pitchFamily="2" charset="-78"/>
              </a:rPr>
              <a:t>تتكون أسطوانة الدياسة من مجموعة من القضبان الحديدية المبردية المظهر غالباً موضوعة لتعطي الشكل الاسطواني وتدور هذه الأسطوانة بسرعة عالية. اما المقعر فيتكون من قضبان حديدية مشبكة وثابتة تحيط  بالنصف السفلي لاسطوانة الدياسة.</a:t>
            </a:r>
          </a:p>
          <a:p>
            <a:pPr marL="0" indent="0" algn="just" rtl="1">
              <a:buNone/>
            </a:pPr>
            <a:r>
              <a:rPr lang="ar-IQ" sz="2800" b="1" dirty="0">
                <a:solidFill>
                  <a:schemeClr val="tx2"/>
                </a:solidFill>
                <a:latin typeface="Sakkal Majalla" panose="02000000000000000000" pitchFamily="2" charset="-78"/>
                <a:cs typeface="Sakkal Majalla" panose="02000000000000000000" pitchFamily="2" charset="-78"/>
              </a:rPr>
              <a:t>ونظراً لكون سيقان واوراق الرز ناعمة الملمس، فأن استعمال أسطوانة الدياسة السابقة (المبردية) يؤدي الى انزلاق محول الرز دون دياسته، لذلك تستعمل أسطوانة دياسة مختلفة عن السابقة بكونها محاطة بمسامير او فؤوس على محيطها وبشكل متبادل. علماً ان حاصدة الرز يجري فيها تحوير اخر هو احتوائها على سرفة بدلاً من الدواليب لكون الرز يحصد ولا تزال ارضه رطبة أي منعا للانزلاق.</a:t>
            </a:r>
          </a:p>
        </p:txBody>
      </p:sp>
    </p:spTree>
    <p:extLst>
      <p:ext uri="{BB962C8B-B14F-4D97-AF65-F5344CB8AC3E}">
        <p14:creationId xmlns:p14="http://schemas.microsoft.com/office/powerpoint/2010/main" val="15676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70297B5-0713-4EC3-972A-185DF2D2514D}"/>
              </a:ext>
            </a:extLst>
          </p:cNvPr>
          <p:cNvSpPr>
            <a:spLocks noGrp="1"/>
          </p:cNvSpPr>
          <p:nvPr>
            <p:ph idx="1"/>
          </p:nvPr>
        </p:nvSpPr>
        <p:spPr>
          <a:xfrm>
            <a:off x="608012" y="533400"/>
            <a:ext cx="10972800" cy="5257800"/>
          </a:xfrm>
        </p:spPr>
        <p:txBody>
          <a:bodyPr>
            <a:normAutofit/>
          </a:bodyPr>
          <a:lstStyle/>
          <a:p>
            <a:pPr marL="0" indent="0" algn="just" rtl="1">
              <a:buNone/>
            </a:pPr>
            <a:r>
              <a:rPr lang="ar-IQ" sz="2800" b="1" dirty="0">
                <a:solidFill>
                  <a:schemeClr val="tx2"/>
                </a:solidFill>
                <a:latin typeface="Sakkal Majalla" panose="02000000000000000000" pitchFamily="2" charset="-78"/>
                <a:cs typeface="Sakkal Majalla" panose="02000000000000000000" pitchFamily="2" charset="-78"/>
              </a:rPr>
              <a:t>عند دوران الأسطوانة، فأن المحصول المستلم من مضرب التغذية بين قضبان الأسطوانة والمقعر ويدعك وتنفصل الحبوب عن السنابل ويسقط معظمها مع جزء من القش (التبن الناعم) من خلال فتحات المشبك على اناء الحبوب الموجود اسفل المقعر في حين يسير التبن (سيقان المحصول) على قضبان المقعر وحول </a:t>
            </a:r>
            <a:r>
              <a:rPr lang="ar-IQ" sz="2800" b="1" dirty="0" err="1">
                <a:solidFill>
                  <a:schemeClr val="tx2"/>
                </a:solidFill>
                <a:latin typeface="Sakkal Majalla" panose="02000000000000000000" pitchFamily="2" charset="-78"/>
                <a:cs typeface="Sakkal Majalla" panose="02000000000000000000" pitchFamily="2" charset="-78"/>
              </a:rPr>
              <a:t>الاسطوانه</a:t>
            </a:r>
            <a:r>
              <a:rPr lang="ar-IQ" sz="2800" b="1" dirty="0">
                <a:solidFill>
                  <a:schemeClr val="tx2"/>
                </a:solidFill>
                <a:latin typeface="Sakkal Majalla" panose="02000000000000000000" pitchFamily="2" charset="-78"/>
                <a:cs typeface="Sakkal Majalla" panose="02000000000000000000" pitchFamily="2" charset="-78"/>
              </a:rPr>
              <a:t> ليدفع الى الخلف نحو مضرب القش.</a:t>
            </a:r>
          </a:p>
          <a:p>
            <a:pPr marL="0" indent="0" algn="just" rtl="1">
              <a:buNone/>
            </a:pPr>
            <a:r>
              <a:rPr lang="ar-IQ" sz="2800" b="1" dirty="0">
                <a:solidFill>
                  <a:schemeClr val="tx2"/>
                </a:solidFill>
                <a:latin typeface="Sakkal Majalla" panose="02000000000000000000" pitchFamily="2" charset="-78"/>
                <a:cs typeface="Sakkal Majalla" panose="02000000000000000000" pitchFamily="2" charset="-78"/>
              </a:rPr>
              <a:t>نظرا لكون مقدمة وحدة الدياسة تستلم المحصول كاملا في حين يخرج من مؤخرتها التبن فقط. فأن الخلوص بين الأسطوانة والمقعر في المقدمة يكون اكبر من المؤخرة أي لتسهيل دخول المحصول الى وحدة الدياسة واعاقة خروج البذور من التبن الى الخلف.</a:t>
            </a:r>
          </a:p>
        </p:txBody>
      </p:sp>
    </p:spTree>
    <p:extLst>
      <p:ext uri="{BB962C8B-B14F-4D97-AF65-F5344CB8AC3E}">
        <p14:creationId xmlns:p14="http://schemas.microsoft.com/office/powerpoint/2010/main" val="349258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833773-AAC5-48B5-9718-A17F93543638}"/>
              </a:ext>
            </a:extLst>
          </p:cNvPr>
          <p:cNvSpPr>
            <a:spLocks noGrp="1"/>
          </p:cNvSpPr>
          <p:nvPr>
            <p:ph type="title"/>
          </p:nvPr>
        </p:nvSpPr>
        <p:spPr>
          <a:xfrm>
            <a:off x="1431924" y="914400"/>
            <a:ext cx="9751060" cy="787400"/>
          </a:xfrm>
        </p:spPr>
        <p:txBody>
          <a:bodyPr>
            <a:noAutofit/>
          </a:bodyPr>
          <a:lstStyle/>
          <a:p>
            <a:pPr algn="ctr"/>
            <a:r>
              <a:rPr lang="ar-IQ" sz="4400" dirty="0">
                <a:solidFill>
                  <a:srgbClr val="FF0000"/>
                </a:solidFill>
                <a:latin typeface="Sakkal Majalla" panose="02000000000000000000" pitchFamily="2" charset="-78"/>
                <a:cs typeface="Sakkal Majalla" panose="02000000000000000000" pitchFamily="2" charset="-78"/>
              </a:rPr>
              <a:t>وحدة التذرية</a:t>
            </a:r>
            <a:br>
              <a:rPr lang="ar-IQ" sz="4400" dirty="0">
                <a:latin typeface="Sakkal Majalla" panose="02000000000000000000" pitchFamily="2" charset="-78"/>
                <a:cs typeface="Sakkal Majalla" panose="02000000000000000000" pitchFamily="2" charset="-78"/>
              </a:rPr>
            </a:br>
            <a:endParaRPr lang="en-US" sz="4400" b="1" dirty="0">
              <a:solidFill>
                <a:srgbClr val="FF0000"/>
              </a:solidFill>
              <a:cs typeface="DecoType Naskh Special" panose="02010000000000000000" pitchFamily="2" charset="-78"/>
            </a:endParaRPr>
          </a:p>
        </p:txBody>
      </p:sp>
      <p:sp>
        <p:nvSpPr>
          <p:cNvPr id="3" name="عنصر نائب للمحتوى 2">
            <a:extLst>
              <a:ext uri="{FF2B5EF4-FFF2-40B4-BE49-F238E27FC236}">
                <a16:creationId xmlns:a16="http://schemas.microsoft.com/office/drawing/2014/main" id="{F70297B5-0713-4EC3-972A-185DF2D2514D}"/>
              </a:ext>
            </a:extLst>
          </p:cNvPr>
          <p:cNvSpPr>
            <a:spLocks noGrp="1"/>
          </p:cNvSpPr>
          <p:nvPr>
            <p:ph idx="1"/>
          </p:nvPr>
        </p:nvSpPr>
        <p:spPr>
          <a:xfrm>
            <a:off x="455612" y="1066800"/>
            <a:ext cx="10972800" cy="5257800"/>
          </a:xfrm>
        </p:spPr>
        <p:txBody>
          <a:bodyPr>
            <a:normAutofit/>
          </a:bodyPr>
          <a:lstStyle/>
          <a:p>
            <a:pPr marL="0" indent="0" algn="just" rtl="1">
              <a:buNone/>
            </a:pPr>
            <a:r>
              <a:rPr lang="ar-IQ" sz="3200" b="1" dirty="0">
                <a:solidFill>
                  <a:srgbClr val="FF0000"/>
                </a:solidFill>
                <a:latin typeface="Sakkal Majalla" panose="02000000000000000000" pitchFamily="2" charset="-78"/>
                <a:cs typeface="Sakkal Majalla" panose="02000000000000000000" pitchFamily="2" charset="-78"/>
              </a:rPr>
              <a:t>أجزاء وحدة التذرية:</a:t>
            </a:r>
          </a:p>
          <a:p>
            <a:pPr marL="0" indent="0" algn="just" rtl="1">
              <a:buNone/>
            </a:pPr>
            <a:r>
              <a:rPr lang="ar-IQ" sz="3200" b="1" dirty="0">
                <a:solidFill>
                  <a:srgbClr val="FF0000"/>
                </a:solidFill>
                <a:latin typeface="Sakkal Majalla" panose="02000000000000000000" pitchFamily="2" charset="-78"/>
                <a:cs typeface="Sakkal Majalla" panose="02000000000000000000" pitchFamily="2" charset="-78"/>
              </a:rPr>
              <a:t>1.مضرب التبن: </a:t>
            </a:r>
            <a:r>
              <a:rPr lang="ar-IQ" sz="3200" b="1" dirty="0">
                <a:solidFill>
                  <a:schemeClr val="tx2"/>
                </a:solidFill>
                <a:latin typeface="Sakkal Majalla" panose="02000000000000000000" pitchFamily="2" charset="-78"/>
                <a:cs typeface="Sakkal Majalla" panose="02000000000000000000" pitchFamily="2" charset="-78"/>
              </a:rPr>
              <a:t>هو شبيه بمضرب التغذية، الا انه يقع خلف وحدة الدياسة وموقعه مرتفع قليلا فوق محور أسطوانة الدياسة ومهمته السيطرة على التبن المدفوع من وحدة الدياسة ودفعه الى الأسفل نحو ممشى التبن الهزاز، وبدون هذا المضرب فأن التبن يندفع الى الخلف نحو مؤخرة ممشى التبن بدون ان يحصل له تفكيك كامل وعندها تبقى بعض الحبوب التي لم تسنح لها الفرصة للمرور خلال فتحات المقعر مغلفة بالقش وبالتالي تفقد مع التبن الى الخارج. </a:t>
            </a:r>
            <a:r>
              <a:rPr lang="ar-IQ" sz="3200" b="1" dirty="0">
                <a:solidFill>
                  <a:srgbClr val="FF0000"/>
                </a:solidFill>
                <a:latin typeface="Sakkal Majalla" panose="02000000000000000000" pitchFamily="2" charset="-78"/>
                <a:cs typeface="Sakkal Majalla" panose="02000000000000000000" pitchFamily="2" charset="-78"/>
              </a:rPr>
              <a:t>كما يساعد مضرب التبن في منع التفاف التبن حول أسطوانة الدياس.</a:t>
            </a:r>
          </a:p>
          <a:p>
            <a:pPr marL="0" indent="0" algn="just" rtl="1">
              <a:buNone/>
            </a:pPr>
            <a:endParaRPr lang="ar-IQ" sz="3200" dirty="0">
              <a:solidFill>
                <a:srgbClr val="FF0000"/>
              </a:solidFill>
              <a:latin typeface="Sakkal Majalla" panose="02000000000000000000" pitchFamily="2" charset="-78"/>
              <a:cs typeface="Sakkal Majalla" panose="02000000000000000000" pitchFamily="2" charset="-78"/>
            </a:endParaRPr>
          </a:p>
        </p:txBody>
      </p:sp>
      <p:pic>
        <p:nvPicPr>
          <p:cNvPr id="5" name="صورة 4">
            <a:extLst>
              <a:ext uri="{FF2B5EF4-FFF2-40B4-BE49-F238E27FC236}">
                <a16:creationId xmlns:a16="http://schemas.microsoft.com/office/drawing/2014/main" id="{357ED69A-416C-4DED-9F26-3946C3846E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12" y="4404360"/>
            <a:ext cx="2852928" cy="2072640"/>
          </a:xfrm>
          <a:prstGeom prst="rect">
            <a:avLst/>
          </a:prstGeom>
        </p:spPr>
      </p:pic>
    </p:spTree>
    <p:extLst>
      <p:ext uri="{BB962C8B-B14F-4D97-AF65-F5344CB8AC3E}">
        <p14:creationId xmlns:p14="http://schemas.microsoft.com/office/powerpoint/2010/main" val="3545351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70297B5-0713-4EC3-972A-185DF2D2514D}"/>
              </a:ext>
            </a:extLst>
          </p:cNvPr>
          <p:cNvSpPr>
            <a:spLocks noGrp="1"/>
          </p:cNvSpPr>
          <p:nvPr>
            <p:ph idx="1"/>
          </p:nvPr>
        </p:nvSpPr>
        <p:spPr>
          <a:xfrm>
            <a:off x="455612" y="685800"/>
            <a:ext cx="10972800" cy="5257800"/>
          </a:xfrm>
        </p:spPr>
        <p:txBody>
          <a:bodyPr>
            <a:normAutofit fontScale="92500" lnSpcReduction="20000"/>
          </a:bodyPr>
          <a:lstStyle/>
          <a:p>
            <a:pPr marL="0" indent="0" algn="just">
              <a:buNone/>
            </a:pPr>
            <a:r>
              <a:rPr lang="ar-IQ" sz="3200" b="1" dirty="0">
                <a:solidFill>
                  <a:srgbClr val="FF0000"/>
                </a:solidFill>
                <a:latin typeface="Sakkal Majalla" panose="02000000000000000000" pitchFamily="2" charset="-78"/>
                <a:cs typeface="Sakkal Majalla" panose="02000000000000000000" pitchFamily="2" charset="-78"/>
              </a:rPr>
              <a:t>2. ممشى التبن:</a:t>
            </a:r>
            <a:r>
              <a:rPr lang="ar-IQ" sz="3200" b="1" dirty="0">
                <a:solidFill>
                  <a:schemeClr val="tx2"/>
                </a:solidFill>
                <a:latin typeface="Sakkal Majalla" panose="02000000000000000000" pitchFamily="2" charset="-78"/>
                <a:cs typeface="Sakkal Majalla" panose="02000000000000000000" pitchFamily="2" charset="-78"/>
              </a:rPr>
              <a:t> ان بعض الحبوب التي جرى فصلها في وحدة الدياسة تفلت من المرور خلال المشبك بل تستمر مع التبن الى الخلف. لغرض إعادة هذه الحبوب مع الحبوب النازلة خلال المشبك تمرر الحبوب المغلفة بالتبن على ممشى التبن الهزاز الذي يتحرك حركة اهتزازية او ترددية، ويكون هذا الممشى اما من قطعة عريضة ومثقبة او من عدة قطع ضيقة مثقبة. وفي كلتا الحالتين يكون سطح الممشى مدرجاً ومنشاري الملمس ويكون التدرج او الاسنان المنشارية متجهة نحو الخلف. عند حركته الاهتزازية تعمل الاسنان والمدرجات على تفكيك التبن او القش الملفوف حول البذور وتسقط البذور خلال ثقوب الممشى على اناء الحبوب لتخلط مع تلك التي سبق وان سقطت من المقعر على الاناء. بعض الحاصدات تحوي على ستارة من القماش المشمع ضمن مقدمة الممشى خلف مضرب التبن لتوجيه التبن على الممشى.</a:t>
            </a:r>
            <a:endParaRPr lang="ar-IQ" sz="2800" b="1" dirty="0">
              <a:solidFill>
                <a:schemeClr val="tx2"/>
              </a:solidFill>
              <a:latin typeface="Sakkal Majalla" panose="02000000000000000000" pitchFamily="2" charset="-78"/>
              <a:cs typeface="Sakkal Majalla" panose="02000000000000000000" pitchFamily="2" charset="-78"/>
            </a:endParaRPr>
          </a:p>
          <a:p>
            <a:pPr marL="0" indent="0" algn="just" rtl="1">
              <a:buNone/>
            </a:pPr>
            <a:endParaRPr lang="ar-IQ" sz="3200" b="1" dirty="0">
              <a:solidFill>
                <a:srgbClr val="FF0000"/>
              </a:solidFill>
              <a:latin typeface="Sakkal Majalla" panose="02000000000000000000" pitchFamily="2" charset="-78"/>
              <a:cs typeface="Sakkal Majalla" panose="02000000000000000000" pitchFamily="2" charset="-78"/>
            </a:endParaRPr>
          </a:p>
          <a:p>
            <a:pPr marL="0" indent="0" algn="just" rtl="1">
              <a:buNone/>
            </a:pPr>
            <a:r>
              <a:rPr lang="ar-IQ" sz="3200" b="1" dirty="0">
                <a:solidFill>
                  <a:srgbClr val="FF0000"/>
                </a:solidFill>
                <a:latin typeface="Sakkal Majalla" panose="02000000000000000000" pitchFamily="2" charset="-78"/>
                <a:cs typeface="Sakkal Majalla" panose="02000000000000000000" pitchFamily="2" charset="-78"/>
              </a:rPr>
              <a:t>3.اناء الحبوب: </a:t>
            </a:r>
            <a:r>
              <a:rPr lang="ar-IQ" sz="3200" b="1" dirty="0">
                <a:solidFill>
                  <a:schemeClr val="tx2"/>
                </a:solidFill>
                <a:latin typeface="Sakkal Majalla" panose="02000000000000000000" pitchFamily="2" charset="-78"/>
                <a:cs typeface="Sakkal Majalla" panose="02000000000000000000" pitchFamily="2" charset="-78"/>
              </a:rPr>
              <a:t>هو عبارة عن لوح او صينية توجد اسفل المقعر واسفل الجزء الامامي للممشى التبن فائدتها استلام الحبوب التي جرى فصلها. ويكون هذا الاناء اما ثابتاً وعندها يكون منحدراً نحو الأسفل ليساعد هذا الانحدار في انتقال البذور.</a:t>
            </a:r>
            <a:endParaRPr lang="ar-IQ" sz="2800" b="1"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77647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عنصر نائب للمحتوى 8">
            <a:extLst>
              <a:ext uri="{FF2B5EF4-FFF2-40B4-BE49-F238E27FC236}">
                <a16:creationId xmlns:a16="http://schemas.microsoft.com/office/drawing/2014/main" id="{D17E323D-628D-4B95-A110-A6C0C6E684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6165" y="849200"/>
            <a:ext cx="7796495" cy="4677897"/>
          </a:xfrm>
        </p:spPr>
      </p:pic>
    </p:spTree>
    <p:extLst>
      <p:ext uri="{BB962C8B-B14F-4D97-AF65-F5344CB8AC3E}">
        <p14:creationId xmlns:p14="http://schemas.microsoft.com/office/powerpoint/2010/main" val="121007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لكتب الكلاسيكية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73_TF02801059.potx" id="{6D5BA956-ACC4-4900-8032-F1443D779AB3}" vid="{2F0EB720-361F-4176-B74A-BC9777C15603}"/>
    </a:ext>
  </a:extLst>
</a:theme>
</file>

<file path=ppt/theme/theme2.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العرض التقديمي التعليمي للكتاب الكلاسيكي (شاشة عريضة)</Template>
  <TotalTime>823</TotalTime>
  <Words>816</Words>
  <Application>Microsoft Office PowerPoint</Application>
  <PresentationFormat>مخصص</PresentationFormat>
  <Paragraphs>25</Paragraphs>
  <Slides>9</Slides>
  <Notes>3</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9</vt:i4>
      </vt:variant>
    </vt:vector>
  </HeadingPairs>
  <TitlesOfParts>
    <vt:vector size="13" baseType="lpstr">
      <vt:lpstr>Arial</vt:lpstr>
      <vt:lpstr>Constantia</vt:lpstr>
      <vt:lpstr>Sakkal Majalla</vt:lpstr>
      <vt:lpstr>الكتب الكلاسيكية 16×9</vt:lpstr>
      <vt:lpstr>معدات الحصاد</vt:lpstr>
      <vt:lpstr> وحدة النقل </vt:lpstr>
      <vt:lpstr>عرض تقديمي في PowerPoint</vt:lpstr>
      <vt:lpstr>عرض تقديمي في PowerPoint</vt:lpstr>
      <vt:lpstr> وحدة الدياســــة</vt:lpstr>
      <vt:lpstr>عرض تقديمي في PowerPoint</vt:lpstr>
      <vt:lpstr>وحدة التذرية </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محراث تحت التربة</dc:title>
  <dc:creator>‏‏مستخدم Windows</dc:creator>
  <cp:lastModifiedBy>‏‏مستخدم Windows</cp:lastModifiedBy>
  <cp:revision>68</cp:revision>
  <dcterms:created xsi:type="dcterms:W3CDTF">2020-05-28T18:02:02Z</dcterms:created>
  <dcterms:modified xsi:type="dcterms:W3CDTF">2021-05-20T13:07:23Z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