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15"/>
  </p:notesMasterIdLst>
  <p:handoutMasterIdLst>
    <p:handoutMasterId r:id="rId16"/>
  </p:handoutMasterIdLst>
  <p:sldIdLst>
    <p:sldId id="272" r:id="rId2"/>
    <p:sldId id="273" r:id="rId3"/>
    <p:sldId id="274" r:id="rId4"/>
    <p:sldId id="287" r:id="rId5"/>
    <p:sldId id="275" r:id="rId6"/>
    <p:sldId id="276" r:id="rId7"/>
    <p:sldId id="280" r:id="rId8"/>
    <p:sldId id="281" r:id="rId9"/>
    <p:sldId id="283" r:id="rId10"/>
    <p:sldId id="284" r:id="rId11"/>
    <p:sldId id="285" r:id="rId12"/>
    <p:sldId id="286" r:id="rId13"/>
    <p:sldId id="277" r:id="rId14"/>
  </p:sldIdLst>
  <p:sldSz cx="12192000" cy="6858000"/>
  <p:notesSz cx="6858000" cy="9144000"/>
  <p:defaultTextStyle>
    <a:defPPr algn="r" rtl="1">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2" d="100"/>
          <a:sy n="72" d="100"/>
        </p:scale>
        <p:origin x="4146"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dirty="0">
              <a:latin typeface="Tahoma" panose="020B0604030504040204" pitchFamily="34" charset="0"/>
              <a:ea typeface="Tahoma" panose="020B0604030504040204" pitchFamily="34" charset="0"/>
              <a:cs typeface="Tahoma" panose="020B0604030504040204" pitchFamily="34" charset="0"/>
            </a:endParaRPr>
          </a:p>
        </p:txBody>
      </p:sp>
      <p:sp>
        <p:nvSpPr>
          <p:cNvPr id="3" name="عنصر نائب للتاريخ 2"/>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346B50DE-E2C5-4570-A602-723F73963DFC}" type="datetime1">
              <a:rPr lang="ar-SA" smtClean="0">
                <a:latin typeface="Tahoma" panose="020B0604030504040204" pitchFamily="34" charset="0"/>
                <a:ea typeface="Tahoma" panose="020B0604030504040204" pitchFamily="34" charset="0"/>
                <a:cs typeface="Tahoma" panose="020B0604030504040204" pitchFamily="34" charset="0"/>
              </a:rPr>
              <a:t>17/06/1440</a:t>
            </a:fld>
            <a:endParaRPr lang="ar-SA" dirty="0">
              <a:latin typeface="Tahoma" panose="020B0604030504040204" pitchFamily="34" charset="0"/>
              <a:ea typeface="Tahoma" panose="020B0604030504040204" pitchFamily="34" charset="0"/>
              <a:cs typeface="Tahoma" panose="020B0604030504040204" pitchFamily="34" charset="0"/>
            </a:endParaRPr>
          </a:p>
        </p:txBody>
      </p:sp>
      <p:sp>
        <p:nvSpPr>
          <p:cNvPr id="4" name="عنصر نائب للتذييل 3"/>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dirty="0">
              <a:latin typeface="Tahoma" panose="020B0604030504040204" pitchFamily="34" charset="0"/>
              <a:ea typeface="Tahoma" panose="020B0604030504040204" pitchFamily="34" charset="0"/>
              <a:cs typeface="Tahoma" panose="020B0604030504040204" pitchFamily="34" charset="0"/>
            </a:endParaRPr>
          </a:p>
        </p:txBody>
      </p:sp>
      <p:sp>
        <p:nvSpPr>
          <p:cNvPr id="5" name="عنصر نائب لرقم الشريحة 4"/>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EA94C235-F339-4747-8B0C-CAD691A9D07D}" type="slidenum">
              <a:rPr lang="ar-SA" smtClean="0">
                <a:latin typeface="Tahoma" panose="020B0604030504040204" pitchFamily="34" charset="0"/>
                <a:ea typeface="Tahoma" panose="020B0604030504040204" pitchFamily="34" charset="0"/>
                <a:cs typeface="Tahoma" panose="020B0604030504040204" pitchFamily="34" charset="0"/>
              </a:rPr>
              <a:t>‹#›</a:t>
            </a:fld>
            <a:endParaRPr lang="ar-SA"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835335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3" name="عنصر نائب للتاريخ 2"/>
          <p:cNvSpPr>
            <a:spLocks noGrp="1"/>
          </p:cNvSpPr>
          <p:nvPr>
            <p:ph type="dt" idx="1"/>
          </p:nvPr>
        </p:nvSpPr>
        <p:spPr>
          <a:xfrm>
            <a:off x="0" y="0"/>
            <a:ext cx="2971800" cy="458788"/>
          </a:xfrm>
          <a:prstGeom prst="rect">
            <a:avLst/>
          </a:prstGeom>
        </p:spPr>
        <p:txBody>
          <a:bodyPr vert="horz" lIns="91440" tIns="45720" rIns="91440" bIns="45720" rtlCol="1"/>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F0258A30-3F71-4EF0-8EDF-1C17924DBC1E}" type="datetime1">
              <a:rPr lang="ar-SA" smtClean="0"/>
              <a:pPr/>
              <a:t>17/06/1440</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ar-SA" noProof="0" dirty="0"/>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rtl="1"/>
            <a:r>
              <a:rPr lang="ar-SA" noProof="0" dirty="0"/>
              <a:t>انقر لتحرير أنماط النص الرئيسي</a:t>
            </a:r>
          </a:p>
          <a:p>
            <a:pPr lvl="1" rtl="1"/>
            <a:r>
              <a:rPr lang="ar-SA" noProof="0" dirty="0"/>
              <a:t>المستوى الثاني</a:t>
            </a:r>
          </a:p>
          <a:p>
            <a:pPr lvl="2" rtl="1"/>
            <a:r>
              <a:rPr lang="ar-SA" noProof="0" dirty="0"/>
              <a:t>المستوى الثالث</a:t>
            </a:r>
          </a:p>
          <a:p>
            <a:pPr lvl="3" rtl="1"/>
            <a:r>
              <a:rPr lang="ar-SA" noProof="0" dirty="0"/>
              <a:t>المستوى الرابع</a:t>
            </a:r>
          </a:p>
          <a:p>
            <a:pPr lvl="4" rtl="1"/>
            <a:r>
              <a:rPr lang="ar-SA" noProof="0" dirty="0"/>
              <a:t>المستوى الخامس</a:t>
            </a:r>
          </a:p>
        </p:txBody>
      </p:sp>
      <p:sp>
        <p:nvSpPr>
          <p:cNvPr id="6" name="عنصر نائب للتذييل 5"/>
          <p:cNvSpPr>
            <a:spLocks noGrp="1"/>
          </p:cNvSpPr>
          <p:nvPr>
            <p:ph type="ftr" sz="quarter" idx="4"/>
          </p:nvPr>
        </p:nvSpPr>
        <p:spPr>
          <a:xfrm>
            <a:off x="3884400" y="8685213"/>
            <a:ext cx="2971800" cy="458787"/>
          </a:xfrm>
          <a:prstGeom prst="rect">
            <a:avLst/>
          </a:prstGeom>
        </p:spPr>
        <p:txBody>
          <a:bodyPr vert="horz" lIns="91440" tIns="45720" rIns="91440" bIns="45720" rtlCol="1" anchor="b"/>
          <a:lstStyle>
            <a:lvl1pPr algn="r" rtl="1">
              <a:defRPr sz="1200">
                <a:latin typeface="Tahoma" panose="020B0604030504040204" pitchFamily="34" charset="0"/>
                <a:ea typeface="Tahoma" panose="020B0604030504040204" pitchFamily="34" charset="0"/>
                <a:cs typeface="Tahoma" panose="020B0604030504040204" pitchFamily="34" charset="0"/>
              </a:defRPr>
            </a:lvl1pPr>
          </a:lstStyle>
          <a:p>
            <a:endParaRPr lang="ar-SA" dirty="0"/>
          </a:p>
        </p:txBody>
      </p:sp>
      <p:sp>
        <p:nvSpPr>
          <p:cNvPr id="7" name="عنصر نائب لرقم الشريحة 6"/>
          <p:cNvSpPr>
            <a:spLocks noGrp="1"/>
          </p:cNvSpPr>
          <p:nvPr>
            <p:ph type="sldNum" sz="quarter" idx="5"/>
          </p:nvPr>
        </p:nvSpPr>
        <p:spPr>
          <a:xfrm>
            <a:off x="0" y="8685213"/>
            <a:ext cx="2971800" cy="458787"/>
          </a:xfrm>
          <a:prstGeom prst="rect">
            <a:avLst/>
          </a:prstGeom>
        </p:spPr>
        <p:txBody>
          <a:bodyPr vert="horz" lIns="91440" tIns="45720" rIns="91440" bIns="45720" rtlCol="1" anchor="b"/>
          <a:lstStyle>
            <a:lvl1pPr algn="l" rtl="1">
              <a:defRPr sz="1200">
                <a:latin typeface="Tahoma" panose="020B0604030504040204" pitchFamily="34" charset="0"/>
                <a:ea typeface="Tahoma" panose="020B0604030504040204" pitchFamily="34" charset="0"/>
                <a:cs typeface="Tahoma" panose="020B0604030504040204" pitchFamily="34" charset="0"/>
              </a:defRPr>
            </a:lvl1pPr>
          </a:lstStyle>
          <a:p>
            <a:fld id="{893B0CF2-7F87-4E02-A248-870047730F99}" type="slidenum">
              <a:rPr lang="ar-SA" smtClean="0"/>
              <a:pPr/>
              <a:t>‹#›</a:t>
            </a:fld>
            <a:endParaRPr lang="ar-SA"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r" defTabSz="914400" rtl="1"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rtlCol="1"/>
          <a:lstStyle/>
          <a:p>
            <a:pPr rtl="1"/>
            <a:endParaRPr lang="ar-SA" dirty="0"/>
          </a:p>
        </p:txBody>
      </p:sp>
      <p:sp>
        <p:nvSpPr>
          <p:cNvPr id="4" name="عنصر نائب لرقم الشريحة 3"/>
          <p:cNvSpPr>
            <a:spLocks noGrp="1"/>
          </p:cNvSpPr>
          <p:nvPr>
            <p:ph type="sldNum" sz="quarter" idx="10"/>
          </p:nvPr>
        </p:nvSpPr>
        <p:spPr/>
        <p:txBody>
          <a:bodyPr rtlCol="1"/>
          <a:lstStyle/>
          <a:p>
            <a:pPr rtl="1"/>
            <a:fld id="{893B0CF2-7F87-4E02-A248-870047730F99}" type="slidenum">
              <a:rPr lang="ar-SA" smtClean="0"/>
              <a:t>1</a:t>
            </a:fld>
            <a:endParaRPr lang="ar-SA" dirty="0"/>
          </a:p>
        </p:txBody>
      </p:sp>
    </p:spTree>
    <p:extLst>
      <p:ext uri="{BB962C8B-B14F-4D97-AF65-F5344CB8AC3E}">
        <p14:creationId xmlns:p14="http://schemas.microsoft.com/office/powerpoint/2010/main" val="149513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10</a:t>
            </a:fld>
            <a:endParaRPr lang="ar-SA" dirty="0"/>
          </a:p>
        </p:txBody>
      </p:sp>
    </p:spTree>
    <p:extLst>
      <p:ext uri="{BB962C8B-B14F-4D97-AF65-F5344CB8AC3E}">
        <p14:creationId xmlns:p14="http://schemas.microsoft.com/office/powerpoint/2010/main" val="4132529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11</a:t>
            </a:fld>
            <a:endParaRPr lang="ar-SA" dirty="0"/>
          </a:p>
        </p:txBody>
      </p:sp>
    </p:spTree>
    <p:extLst>
      <p:ext uri="{BB962C8B-B14F-4D97-AF65-F5344CB8AC3E}">
        <p14:creationId xmlns:p14="http://schemas.microsoft.com/office/powerpoint/2010/main" val="1867666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12</a:t>
            </a:fld>
            <a:endParaRPr lang="ar-SA" dirty="0"/>
          </a:p>
        </p:txBody>
      </p:sp>
    </p:spTree>
    <p:extLst>
      <p:ext uri="{BB962C8B-B14F-4D97-AF65-F5344CB8AC3E}">
        <p14:creationId xmlns:p14="http://schemas.microsoft.com/office/powerpoint/2010/main" val="1825920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13</a:t>
            </a:fld>
            <a:endParaRPr lang="ar-SA" dirty="0"/>
          </a:p>
        </p:txBody>
      </p:sp>
    </p:spTree>
    <p:extLst>
      <p:ext uri="{BB962C8B-B14F-4D97-AF65-F5344CB8AC3E}">
        <p14:creationId xmlns:p14="http://schemas.microsoft.com/office/powerpoint/2010/main" val="2263138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2</a:t>
            </a:fld>
            <a:endParaRPr lang="ar-SA" dirty="0"/>
          </a:p>
        </p:txBody>
      </p:sp>
    </p:spTree>
    <p:extLst>
      <p:ext uri="{BB962C8B-B14F-4D97-AF65-F5344CB8AC3E}">
        <p14:creationId xmlns:p14="http://schemas.microsoft.com/office/powerpoint/2010/main" val="1115303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3</a:t>
            </a:fld>
            <a:endParaRPr lang="ar-SA" dirty="0"/>
          </a:p>
        </p:txBody>
      </p:sp>
    </p:spTree>
    <p:extLst>
      <p:ext uri="{BB962C8B-B14F-4D97-AF65-F5344CB8AC3E}">
        <p14:creationId xmlns:p14="http://schemas.microsoft.com/office/powerpoint/2010/main" val="3879635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4</a:t>
            </a:fld>
            <a:endParaRPr lang="ar-SA" dirty="0"/>
          </a:p>
        </p:txBody>
      </p:sp>
    </p:spTree>
    <p:extLst>
      <p:ext uri="{BB962C8B-B14F-4D97-AF65-F5344CB8AC3E}">
        <p14:creationId xmlns:p14="http://schemas.microsoft.com/office/powerpoint/2010/main" val="1872541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5</a:t>
            </a:fld>
            <a:endParaRPr lang="ar-SA" dirty="0"/>
          </a:p>
        </p:txBody>
      </p:sp>
    </p:spTree>
    <p:extLst>
      <p:ext uri="{BB962C8B-B14F-4D97-AF65-F5344CB8AC3E}">
        <p14:creationId xmlns:p14="http://schemas.microsoft.com/office/powerpoint/2010/main" val="3002640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6</a:t>
            </a:fld>
            <a:endParaRPr lang="ar-SA" dirty="0"/>
          </a:p>
        </p:txBody>
      </p:sp>
    </p:spTree>
    <p:extLst>
      <p:ext uri="{BB962C8B-B14F-4D97-AF65-F5344CB8AC3E}">
        <p14:creationId xmlns:p14="http://schemas.microsoft.com/office/powerpoint/2010/main" val="3748507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7</a:t>
            </a:fld>
            <a:endParaRPr lang="ar-SA" dirty="0"/>
          </a:p>
        </p:txBody>
      </p:sp>
    </p:spTree>
    <p:extLst>
      <p:ext uri="{BB962C8B-B14F-4D97-AF65-F5344CB8AC3E}">
        <p14:creationId xmlns:p14="http://schemas.microsoft.com/office/powerpoint/2010/main" val="32458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8</a:t>
            </a:fld>
            <a:endParaRPr lang="ar-SA" dirty="0"/>
          </a:p>
        </p:txBody>
      </p:sp>
    </p:spTree>
    <p:extLst>
      <p:ext uri="{BB962C8B-B14F-4D97-AF65-F5344CB8AC3E}">
        <p14:creationId xmlns:p14="http://schemas.microsoft.com/office/powerpoint/2010/main" val="729552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rtl="1"/>
            <a:fld id="{893B0CF2-7F87-4E02-A248-870047730F99}" type="slidenum">
              <a:rPr lang="ar-SA" smtClean="0"/>
              <a:t>9</a:t>
            </a:fld>
            <a:endParaRPr lang="ar-SA" dirty="0"/>
          </a:p>
        </p:txBody>
      </p:sp>
    </p:spTree>
    <p:extLst>
      <p:ext uri="{BB962C8B-B14F-4D97-AF65-F5344CB8AC3E}">
        <p14:creationId xmlns:p14="http://schemas.microsoft.com/office/powerpoint/2010/main" val="2513505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العنوان">
    <p:bg>
      <p:bgRef idx="1001">
        <a:schemeClr val="bg1"/>
      </p:bgRef>
    </p:bg>
    <p:spTree>
      <p:nvGrpSpPr>
        <p:cNvPr id="1" name=""/>
        <p:cNvGrpSpPr/>
        <p:nvPr/>
      </p:nvGrpSpPr>
      <p:grpSpPr>
        <a:xfrm>
          <a:off x="0" y="0"/>
          <a:ext cx="0" cy="0"/>
          <a:chOff x="0" y="0"/>
          <a:chExt cx="0" cy="0"/>
        </a:xfrm>
      </p:grpSpPr>
      <p:grpSp>
        <p:nvGrpSpPr>
          <p:cNvPr id="10" name="مجموعة 9"/>
          <p:cNvGrpSpPr/>
          <p:nvPr/>
        </p:nvGrpSpPr>
        <p:grpSpPr>
          <a:xfrm flipH="1">
            <a:off x="0" y="6208894"/>
            <a:ext cx="12192000" cy="649106"/>
            <a:chOff x="0" y="6208894"/>
            <a:chExt cx="12192000" cy="649106"/>
          </a:xfrm>
        </p:grpSpPr>
        <p:sp>
          <p:nvSpPr>
            <p:cNvPr id="2" name="مستطيل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1" anchor="ctr"/>
            <a:lstStyle/>
            <a:p>
              <a:pPr algn="ctr" rtl="1"/>
              <a:endParaRPr lang="ar-SA" noProof="0" dirty="0">
                <a:cs typeface="+mj-cs"/>
              </a:endParaRPr>
            </a:p>
          </p:txBody>
        </p:sp>
        <p:cxnSp>
          <p:nvCxnSpPr>
            <p:cNvPr id="7" name="موصل مستقيم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موصل مستقيم 4"/>
          <p:cNvCxnSpPr/>
          <p:nvPr userDrawn="1"/>
        </p:nvCxnSpPr>
        <p:spPr>
          <a:xfrm flipH="1" flipV="1">
            <a:off x="12180711"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موصل مستقيم 10"/>
          <p:cNvCxnSpPr/>
          <p:nvPr userDrawn="1"/>
        </p:nvCxnSpPr>
        <p:spPr>
          <a:xfrm flipH="1" flipV="1">
            <a:off x="12180711"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العنوان 8"/>
          <p:cNvSpPr>
            <a:spLocks noGrp="1"/>
          </p:cNvSpPr>
          <p:nvPr>
            <p:ph type="ctrTitle"/>
          </p:nvPr>
        </p:nvSpPr>
        <p:spPr>
          <a:xfrm flipH="1">
            <a:off x="1011936" y="1371600"/>
            <a:ext cx="10468864" cy="1828800"/>
          </a:xfrm>
          <a:ln>
            <a:noFill/>
          </a:ln>
        </p:spPr>
        <p:txBody>
          <a:bodyPr vert="horz" tIns="0" rIns="18288" bIns="0" rtlCol="1" anchor="b">
            <a:normAutofit/>
            <a:scene3d>
              <a:camera prst="orthographicFront"/>
              <a:lightRig rig="freezing" dir="t">
                <a:rot lat="0" lon="0" rev="5640000"/>
              </a:lightRig>
            </a:scene3d>
            <a:sp3d prstMaterial="flat">
              <a:bevelT w="38100" h="38100"/>
              <a:contourClr>
                <a:schemeClr val="tx2"/>
              </a:contourClr>
            </a:sp3d>
          </a:bodyPr>
          <a:lstStyle>
            <a:lvl1pPr algn="r" rtl="1">
              <a:spcBef>
                <a:spcPct val="0"/>
              </a:spcBef>
              <a:buNone/>
              <a:defRPr sz="5600" b="1">
                <a:ln>
                  <a:noFill/>
                </a:ln>
                <a:solidFill>
                  <a:schemeClr val="tx2"/>
                </a:solidFill>
                <a:effectLst/>
                <a:latin typeface="+mj-lt"/>
                <a:ea typeface="+mj-ea"/>
                <a:cs typeface="+mj-cs"/>
              </a:defRPr>
            </a:lvl1pPr>
          </a:lstStyle>
          <a:p>
            <a:pPr rtl="1"/>
            <a:r>
              <a:rPr lang="ar-SA" noProof="0"/>
              <a:t>انقر لتحرير نمط عنوان الشكل الرئيسي</a:t>
            </a:r>
            <a:endParaRPr kumimoji="0" lang="ar-SA" noProof="0" dirty="0"/>
          </a:p>
        </p:txBody>
      </p:sp>
      <p:sp>
        <p:nvSpPr>
          <p:cNvPr id="17" name="عنوان فرعي 16"/>
          <p:cNvSpPr>
            <a:spLocks noGrp="1"/>
          </p:cNvSpPr>
          <p:nvPr>
            <p:ph type="subTitle" idx="1"/>
          </p:nvPr>
        </p:nvSpPr>
        <p:spPr>
          <a:xfrm flipH="1">
            <a:off x="1007872" y="3228536"/>
            <a:ext cx="10472928" cy="1752600"/>
          </a:xfrm>
        </p:spPr>
        <p:txBody>
          <a:bodyPr lIns="0" rIns="18288" rtlCol="1"/>
          <a:lstStyle>
            <a:lvl1pPr marL="0" marR="45720" indent="0" algn="r" rtl="1">
              <a:buNone/>
              <a:defRPr>
                <a:solidFill>
                  <a:schemeClr val="tx1"/>
                </a:solidFill>
                <a:cs typeface="+mj-cs"/>
              </a:defRPr>
            </a:lvl1pPr>
            <a:lvl2pPr marL="457200" indent="0" algn="ctr" rtl="1">
              <a:buNone/>
            </a:lvl2pPr>
            <a:lvl3pPr marL="914400" indent="0" algn="ctr" rtl="1">
              <a:buNone/>
            </a:lvl3pPr>
            <a:lvl4pPr marL="1371600" indent="0" algn="ctr" rtl="1">
              <a:buNone/>
            </a:lvl4pPr>
            <a:lvl5pPr marL="1828800" indent="0" algn="ctr" rtl="1">
              <a:buNone/>
            </a:lvl5pPr>
            <a:lvl6pPr marL="2286000" indent="0" algn="ctr" rtl="1">
              <a:buNone/>
            </a:lvl6pPr>
            <a:lvl7pPr marL="2743200" indent="0" algn="ctr" rtl="1">
              <a:buNone/>
            </a:lvl7pPr>
            <a:lvl8pPr marL="3200400" indent="0" algn="ctr" rtl="1">
              <a:buNone/>
            </a:lvl8pPr>
            <a:lvl9pPr marL="3657600" indent="0" algn="ctr" rtl="1">
              <a:buNone/>
            </a:lvl9pPr>
          </a:lstStyle>
          <a:p>
            <a:pPr rtl="1"/>
            <a:r>
              <a:rPr lang="ar-SA" noProof="0"/>
              <a:t>انقر لتحرير نمط العنوان الفرعي للشكل الرئيسي</a:t>
            </a:r>
            <a:endParaRPr lang="ar-SA" noProof="0" dirty="0"/>
          </a:p>
        </p:txBody>
      </p:sp>
      <p:sp>
        <p:nvSpPr>
          <p:cNvPr id="30" name="عنصر نائب للتاريخ 29"/>
          <p:cNvSpPr>
            <a:spLocks noGrp="1"/>
          </p:cNvSpPr>
          <p:nvPr>
            <p:ph type="dt" sz="half" idx="10"/>
          </p:nvPr>
        </p:nvSpPr>
        <p:spPr>
          <a:xfrm flipH="1">
            <a:off x="8737600" y="6356351"/>
            <a:ext cx="2844800" cy="365125"/>
          </a:xfrm>
        </p:spPr>
        <p:txBody>
          <a:bodyPr rtlCol="1"/>
          <a:lstStyle>
            <a:lvl1pPr algn="r" rtl="1">
              <a:defRPr>
                <a:cs typeface="+mj-cs"/>
              </a:defRPr>
            </a:lvl1pPr>
          </a:lstStyle>
          <a:p>
            <a:fld id="{B181551B-8566-4F0E-B49F-1FC918A3C8E0}" type="datetime1">
              <a:rPr lang="ar-SA" smtClean="0"/>
              <a:pPr/>
              <a:t>17/06/1440</a:t>
            </a:fld>
            <a:endParaRPr lang="ar-SA" dirty="0"/>
          </a:p>
        </p:txBody>
      </p:sp>
      <p:sp>
        <p:nvSpPr>
          <p:cNvPr id="19" name="عنصر نائب للتذييل 18"/>
          <p:cNvSpPr>
            <a:spLocks noGrp="1"/>
          </p:cNvSpPr>
          <p:nvPr>
            <p:ph type="ftr" sz="quarter" idx="11"/>
          </p:nvPr>
        </p:nvSpPr>
        <p:spPr>
          <a:xfrm flipH="1">
            <a:off x="4165600" y="6356351"/>
            <a:ext cx="4470400" cy="365125"/>
          </a:xfrm>
        </p:spPr>
        <p:txBody>
          <a:bodyPr rtlCol="1"/>
          <a:lstStyle>
            <a:lvl1pPr algn="r" rtl="1">
              <a:defRPr>
                <a:cs typeface="+mj-cs"/>
              </a:defRPr>
            </a:lvl1pPr>
          </a:lstStyle>
          <a:p>
            <a:r>
              <a:rPr lang="ar-SA"/>
              <a:t>إضافة تذييل</a:t>
            </a:r>
            <a:endParaRPr lang="ar-SA" dirty="0"/>
          </a:p>
        </p:txBody>
      </p:sp>
      <p:sp>
        <p:nvSpPr>
          <p:cNvPr id="27" name="عنصر نائب لرقم الشريحة 26"/>
          <p:cNvSpPr>
            <a:spLocks noGrp="1"/>
          </p:cNvSpPr>
          <p:nvPr>
            <p:ph type="sldNum" sz="quarter" idx="12"/>
          </p:nvPr>
        </p:nvSpPr>
        <p:spPr>
          <a:xfrm flipH="1">
            <a:off x="609600" y="6356351"/>
            <a:ext cx="1016000" cy="365125"/>
          </a:xfrm>
        </p:spPr>
        <p:txBody>
          <a:bodyPr rtlCol="1"/>
          <a:lstStyle>
            <a:lvl1pPr algn="l" rtl="1">
              <a:defRPr>
                <a:cs typeface="+mj-cs"/>
              </a:defRPr>
            </a:lvl1pPr>
          </a:lstStyle>
          <a:p>
            <a:fld id="{401CF334-2D5C-4859-84A6-CA7E6E43FAEB}" type="slidenum">
              <a:rPr lang="ar-SA" smtClean="0"/>
              <a:pPr/>
              <a:t>‹#›</a:t>
            </a:fld>
            <a:endParaRPr lang="ar-SA"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609600" y="704088"/>
            <a:ext cx="10972800" cy="1143000"/>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العنصر النائب لنص عمودي 2"/>
          <p:cNvSpPr>
            <a:spLocks noGrp="1"/>
          </p:cNvSpPr>
          <p:nvPr>
            <p:ph type="body" orient="vert" idx="1"/>
          </p:nvPr>
        </p:nvSpPr>
        <p:spPr>
          <a:xfrm flipH="1" flipV="1">
            <a:off x="609600" y="1935480"/>
            <a:ext cx="10972800" cy="4389120"/>
          </a:xfrm>
        </p:spPr>
        <p:txBody>
          <a:bodyPr vert="eaVert" rtlCol="1"/>
          <a:lstStyle>
            <a:lvl1pPr algn="r" rtl="1">
              <a:defRPr/>
            </a:lvl1pPr>
            <a:lvl2pPr algn="r" rtl="1">
              <a:defRPr/>
            </a:lvl2pPr>
            <a:lvl3pPr algn="r" rtl="1">
              <a:defRPr/>
            </a:lvl3pPr>
            <a:lvl4pPr algn="r" rtl="1">
              <a:defRPr/>
            </a:lvl4pPr>
            <a:lvl5pPr algn="r" rtl="1">
              <a:defRPr/>
            </a:lvl5pPr>
          </a:lstStyle>
          <a:p>
            <a:pPr lvl="0" rtl="1" eaLnBrk="1" latinLnBrk="0" hangingPunct="1"/>
            <a:r>
              <a:rPr lang="ar-SA" noProof="0"/>
              <a:t>حرر أنماط نص الشكل الرئيسي</a:t>
            </a:r>
          </a:p>
          <a:p>
            <a:pPr lvl="1" rtl="1" eaLnBrk="1" latinLnBrk="0" hangingPunct="1"/>
            <a:r>
              <a:rPr lang="ar-SA" noProof="0"/>
              <a:t>المستوى الثاني</a:t>
            </a:r>
          </a:p>
          <a:p>
            <a:pPr lvl="2" rtl="1" eaLnBrk="1" latinLnBrk="0" hangingPunct="1"/>
            <a:r>
              <a:rPr lang="ar-SA" noProof="0"/>
              <a:t>المستوى الثالث</a:t>
            </a:r>
          </a:p>
          <a:p>
            <a:pPr lvl="3" rtl="1" eaLnBrk="1" latinLnBrk="0" hangingPunct="1"/>
            <a:r>
              <a:rPr lang="ar-SA" noProof="0"/>
              <a:t>المستوى الرابع</a:t>
            </a:r>
          </a:p>
          <a:p>
            <a:pPr lvl="4" rtl="1" eaLnBrk="1" latinLnBrk="0" hangingPunct="1"/>
            <a:r>
              <a:rPr lang="ar-SA" noProof="0"/>
              <a:t>المستوى الخامس</a:t>
            </a:r>
            <a:endParaRPr kumimoji="0" lang="ar-SA" noProof="0" dirty="0"/>
          </a:p>
        </p:txBody>
      </p:sp>
      <p:sp>
        <p:nvSpPr>
          <p:cNvPr id="4" name="عنصر نائب للتاريخ 3"/>
          <p:cNvSpPr>
            <a:spLocks noGrp="1"/>
          </p:cNvSpPr>
          <p:nvPr>
            <p:ph type="dt" sz="half" idx="10"/>
          </p:nvPr>
        </p:nvSpPr>
        <p:spPr>
          <a:xfrm flipH="1">
            <a:off x="8737600" y="6356351"/>
            <a:ext cx="2844800" cy="365125"/>
          </a:xfrm>
        </p:spPr>
        <p:txBody>
          <a:bodyPr rtlCol="1"/>
          <a:lstStyle>
            <a:lvl1pPr algn="r" rtl="1">
              <a:defRPr/>
            </a:lvl1pPr>
          </a:lstStyle>
          <a:p>
            <a:pPr rtl="1"/>
            <a:fld id="{BBA07144-E617-4E24-BD3B-5E4C1E4E16E2}" type="datetime1">
              <a:rPr lang="ar-SA" noProof="0" smtClean="0"/>
              <a:t>17/06/1440</a:t>
            </a:fld>
            <a:endParaRPr lang="ar-SA" noProof="0" dirty="0"/>
          </a:p>
        </p:txBody>
      </p:sp>
      <p:sp>
        <p:nvSpPr>
          <p:cNvPr id="5" name="عنصر نائب للتذييل 4"/>
          <p:cNvSpPr>
            <a:spLocks noGrp="1"/>
          </p:cNvSpPr>
          <p:nvPr>
            <p:ph type="ftr" sz="quarter" idx="11"/>
          </p:nvPr>
        </p:nvSpPr>
        <p:spPr>
          <a:xfrm flipH="1">
            <a:off x="4165600" y="6356351"/>
            <a:ext cx="4470400" cy="365125"/>
          </a:xfrm>
        </p:spPr>
        <p:txBody>
          <a:bodyPr rtlCol="1"/>
          <a:lstStyle>
            <a:lvl1pPr algn="r" rtl="1">
              <a:defRPr/>
            </a:lvl1pPr>
          </a:lstStyle>
          <a:p>
            <a:pPr rtl="1"/>
            <a:r>
              <a:rPr lang="ar-SA" noProof="0" dirty="0"/>
              <a:t>إضافة تذييل</a:t>
            </a:r>
          </a:p>
        </p:txBody>
      </p:sp>
      <p:sp>
        <p:nvSpPr>
          <p:cNvPr id="6" name="عنصر نائب لرقم الشريحة 5"/>
          <p:cNvSpPr>
            <a:spLocks noGrp="1"/>
          </p:cNvSpPr>
          <p:nvPr>
            <p:ph type="sldNum" sz="quarter" idx="12"/>
          </p:nvPr>
        </p:nvSpPr>
        <p:spPr>
          <a:xfrm flipH="1">
            <a:off x="609600" y="6356351"/>
            <a:ext cx="1016000" cy="365125"/>
          </a:xfrm>
        </p:spPr>
        <p:txBody>
          <a:bodyPr rtlCol="1"/>
          <a:lstStyle>
            <a:lvl1pPr algn="l" rtl="1">
              <a:defRPr/>
            </a:lvl1pPr>
          </a:lstStyle>
          <a:p>
            <a:fld id="{401CF334-2D5C-4859-84A6-CA7E6E43FAEB}" type="slidenum">
              <a:rPr lang="ar-SA" noProof="0" smtClean="0"/>
              <a:pPr/>
              <a:t>‹#›</a:t>
            </a:fld>
            <a:endParaRPr lang="ar-SA"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نص وعنوان عمودي">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flipH="1">
            <a:off x="609600" y="914402"/>
            <a:ext cx="2743200" cy="5211763"/>
          </a:xfrm>
        </p:spPr>
        <p:txBody>
          <a:bodyPr vert="vert270" rtlCol="1"/>
          <a:lstStyle>
            <a:lvl1pPr algn="r" rtl="1">
              <a:defRPr/>
            </a:lvl1pPr>
          </a:lstStyle>
          <a:p>
            <a:pPr rtl="1"/>
            <a:r>
              <a:rPr lang="ar-SA" noProof="0"/>
              <a:t>انقر لتحرير نمط عنوان الشكل الرئيسي</a:t>
            </a:r>
            <a:endParaRPr lang="ar-SA" noProof="0" dirty="0"/>
          </a:p>
        </p:txBody>
      </p:sp>
      <p:sp>
        <p:nvSpPr>
          <p:cNvPr id="3" name="العنصر النائب لنص عمودي 2"/>
          <p:cNvSpPr>
            <a:spLocks noGrp="1"/>
          </p:cNvSpPr>
          <p:nvPr>
            <p:ph type="body" orient="vert" idx="1"/>
          </p:nvPr>
        </p:nvSpPr>
        <p:spPr>
          <a:xfrm flipH="1" flipV="1">
            <a:off x="3556000" y="914402"/>
            <a:ext cx="8026400" cy="5211763"/>
          </a:xfrm>
        </p:spPr>
        <p:txBody>
          <a:bodyPr vert="eaVert" rtlCol="1"/>
          <a:lstStyle>
            <a:lvl1pPr algn="r" rtl="1">
              <a:defRPr/>
            </a:lvl1pPr>
            <a:lvl2pPr algn="r" rtl="1">
              <a:defRPr/>
            </a:lvl2pPr>
            <a:lvl3pPr algn="r" rtl="1">
              <a:defRPr/>
            </a:lvl3pPr>
            <a:lvl4pPr algn="r" rtl="1">
              <a:defRPr/>
            </a:lvl4pPr>
            <a:lvl5pPr algn="r" rtl="1">
              <a:defRPr/>
            </a:lvl5pPr>
          </a:lstStyle>
          <a:p>
            <a:pPr lvl="0" rtl="1" eaLnBrk="1" latinLnBrk="0" hangingPunct="1"/>
            <a:r>
              <a:rPr lang="ar-SA" noProof="0"/>
              <a:t>حرر أنماط نص الشكل الرئيسي</a:t>
            </a:r>
          </a:p>
          <a:p>
            <a:pPr lvl="1" rtl="1" eaLnBrk="1" latinLnBrk="0" hangingPunct="1"/>
            <a:r>
              <a:rPr lang="ar-SA" noProof="0"/>
              <a:t>المستوى الثاني</a:t>
            </a:r>
          </a:p>
          <a:p>
            <a:pPr lvl="2" rtl="1" eaLnBrk="1" latinLnBrk="0" hangingPunct="1"/>
            <a:r>
              <a:rPr lang="ar-SA" noProof="0"/>
              <a:t>المستوى الثالث</a:t>
            </a:r>
          </a:p>
          <a:p>
            <a:pPr lvl="3" rtl="1" eaLnBrk="1" latinLnBrk="0" hangingPunct="1"/>
            <a:r>
              <a:rPr lang="ar-SA" noProof="0"/>
              <a:t>المستوى الرابع</a:t>
            </a:r>
          </a:p>
          <a:p>
            <a:pPr lvl="4" rtl="1" eaLnBrk="1" latinLnBrk="0" hangingPunct="1"/>
            <a:r>
              <a:rPr lang="ar-SA" noProof="0"/>
              <a:t>المستوى الخامس</a:t>
            </a:r>
            <a:endParaRPr kumimoji="0" lang="ar-SA" noProof="0" dirty="0"/>
          </a:p>
        </p:txBody>
      </p:sp>
      <p:sp>
        <p:nvSpPr>
          <p:cNvPr id="4" name="عنصر نائب للتاريخ 3"/>
          <p:cNvSpPr>
            <a:spLocks noGrp="1"/>
          </p:cNvSpPr>
          <p:nvPr>
            <p:ph type="dt" sz="half" idx="10"/>
          </p:nvPr>
        </p:nvSpPr>
        <p:spPr>
          <a:xfrm flipH="1">
            <a:off x="8737600" y="6356351"/>
            <a:ext cx="2844800" cy="365125"/>
          </a:xfrm>
        </p:spPr>
        <p:txBody>
          <a:bodyPr rtlCol="1"/>
          <a:lstStyle>
            <a:lvl1pPr algn="r" rtl="1">
              <a:defRPr/>
            </a:lvl1pPr>
          </a:lstStyle>
          <a:p>
            <a:pPr rtl="1"/>
            <a:fld id="{6003F715-CC9D-4EB6-9EA5-9CB2F4C5A380}" type="datetime1">
              <a:rPr lang="ar-SA" noProof="0" smtClean="0"/>
              <a:t>17/06/1440</a:t>
            </a:fld>
            <a:endParaRPr lang="ar-SA" noProof="0" dirty="0"/>
          </a:p>
        </p:txBody>
      </p:sp>
      <p:sp>
        <p:nvSpPr>
          <p:cNvPr id="5" name="عنصر نائب للتذييل 4"/>
          <p:cNvSpPr>
            <a:spLocks noGrp="1"/>
          </p:cNvSpPr>
          <p:nvPr>
            <p:ph type="ftr" sz="quarter" idx="11"/>
          </p:nvPr>
        </p:nvSpPr>
        <p:spPr>
          <a:xfrm flipH="1">
            <a:off x="4165600" y="6356351"/>
            <a:ext cx="4470400" cy="365125"/>
          </a:xfrm>
        </p:spPr>
        <p:txBody>
          <a:bodyPr rtlCol="1"/>
          <a:lstStyle>
            <a:lvl1pPr algn="r" rtl="1">
              <a:defRPr/>
            </a:lvl1pPr>
          </a:lstStyle>
          <a:p>
            <a:pPr rtl="1"/>
            <a:r>
              <a:rPr lang="ar-SA" noProof="0" dirty="0"/>
              <a:t>إضافة تذييل</a:t>
            </a:r>
          </a:p>
        </p:txBody>
      </p:sp>
      <p:sp>
        <p:nvSpPr>
          <p:cNvPr id="6" name="عنصر نائب لرقم الشريحة 5"/>
          <p:cNvSpPr>
            <a:spLocks noGrp="1"/>
          </p:cNvSpPr>
          <p:nvPr>
            <p:ph type="sldNum" sz="quarter" idx="12"/>
          </p:nvPr>
        </p:nvSpPr>
        <p:spPr>
          <a:xfrm flipH="1">
            <a:off x="609600" y="6356351"/>
            <a:ext cx="1016000" cy="365125"/>
          </a:xfrm>
        </p:spPr>
        <p:txBody>
          <a:bodyPr rtlCol="1"/>
          <a:lstStyle>
            <a:lvl1pPr algn="l" rtl="1">
              <a:defRPr/>
            </a:lvl1pPr>
          </a:lstStyle>
          <a:p>
            <a:fld id="{401CF334-2D5C-4859-84A6-CA7E6E43FAEB}" type="slidenum">
              <a:rPr lang="ar-SA" smtClean="0"/>
              <a:pPr/>
              <a:t>‹#›</a:t>
            </a:fld>
            <a:endParaRPr lang="ar-SA"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العنوان والمحتوى">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609600" y="704088"/>
            <a:ext cx="10972800" cy="1143000"/>
          </a:xfrm>
        </p:spPr>
        <p:txBody>
          <a:bodyPr rtlCol="1"/>
          <a:lstStyle>
            <a:lvl1pPr algn="r" rtl="1">
              <a:defRPr>
                <a:cs typeface="+mj-cs"/>
              </a:defRPr>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idx="1"/>
          </p:nvPr>
        </p:nvSpPr>
        <p:spPr>
          <a:xfrm flipH="1">
            <a:off x="609600" y="1935480"/>
            <a:ext cx="10972800" cy="4389120"/>
          </a:xfrm>
        </p:spPr>
        <p:txBody>
          <a:bodyPr rtlCol="1"/>
          <a:lstStyle>
            <a:lvl1pPr algn="r" rtl="1">
              <a:defRPr>
                <a:cs typeface="+mj-cs"/>
              </a:defRPr>
            </a:lvl1pPr>
            <a:lvl2pPr algn="r" rtl="1">
              <a:defRPr>
                <a:cs typeface="+mj-cs"/>
              </a:defRPr>
            </a:lvl2pPr>
            <a:lvl3pPr algn="r" rtl="1">
              <a:defRPr>
                <a:cs typeface="+mj-cs"/>
              </a:defRPr>
            </a:lvl3pPr>
            <a:lvl4pPr algn="r" rtl="1">
              <a:defRPr>
                <a:cs typeface="+mj-cs"/>
              </a:defRPr>
            </a:lvl4pPr>
            <a:lvl5pPr algn="r" rtl="1">
              <a:defRPr>
                <a:cs typeface="+mj-cs"/>
              </a:defRPr>
            </a:lvl5pPr>
          </a:lstStyle>
          <a:p>
            <a:pPr lvl="0" rtl="1" eaLnBrk="1" latinLnBrk="0" hangingPunct="1"/>
            <a:r>
              <a:rPr lang="ar-SA" noProof="0"/>
              <a:t>حرر أنماط نص الشكل الرئيسي</a:t>
            </a:r>
          </a:p>
          <a:p>
            <a:pPr lvl="1" rtl="1" eaLnBrk="1" latinLnBrk="0" hangingPunct="1"/>
            <a:r>
              <a:rPr lang="ar-SA" noProof="0"/>
              <a:t>المستوى الثاني</a:t>
            </a:r>
          </a:p>
          <a:p>
            <a:pPr lvl="2" rtl="1" eaLnBrk="1" latinLnBrk="0" hangingPunct="1"/>
            <a:r>
              <a:rPr lang="ar-SA" noProof="0"/>
              <a:t>المستوى الثالث</a:t>
            </a:r>
          </a:p>
          <a:p>
            <a:pPr lvl="3" rtl="1" eaLnBrk="1" latinLnBrk="0" hangingPunct="1"/>
            <a:r>
              <a:rPr lang="ar-SA" noProof="0"/>
              <a:t>المستوى الرابع</a:t>
            </a:r>
          </a:p>
          <a:p>
            <a:pPr lvl="4" rtl="1" eaLnBrk="1" latinLnBrk="0" hangingPunct="1"/>
            <a:r>
              <a:rPr lang="ar-SA" noProof="0"/>
              <a:t>المستوى الخامس</a:t>
            </a:r>
            <a:endParaRPr kumimoji="0" lang="ar-SA" noProof="0" dirty="0"/>
          </a:p>
        </p:txBody>
      </p:sp>
      <p:sp>
        <p:nvSpPr>
          <p:cNvPr id="4" name="عنصر نائب للتاريخ 3"/>
          <p:cNvSpPr>
            <a:spLocks noGrp="1"/>
          </p:cNvSpPr>
          <p:nvPr>
            <p:ph type="dt" sz="half" idx="10"/>
          </p:nvPr>
        </p:nvSpPr>
        <p:spPr>
          <a:xfrm flipH="1">
            <a:off x="8737600" y="6356351"/>
            <a:ext cx="2844800" cy="365125"/>
          </a:xfrm>
        </p:spPr>
        <p:txBody>
          <a:bodyPr rtlCol="1"/>
          <a:lstStyle>
            <a:lvl1pPr algn="r" rtl="1">
              <a:defRPr>
                <a:cs typeface="+mj-cs"/>
              </a:defRPr>
            </a:lvl1pPr>
          </a:lstStyle>
          <a:p>
            <a:fld id="{00AB5468-BF07-45AD-ADC1-E60F45A52F72}" type="datetime1">
              <a:rPr lang="ar-SA" smtClean="0"/>
              <a:pPr/>
              <a:t>17/06/1440</a:t>
            </a:fld>
            <a:endParaRPr lang="ar-SA" dirty="0"/>
          </a:p>
        </p:txBody>
      </p:sp>
      <p:sp>
        <p:nvSpPr>
          <p:cNvPr id="5" name="عنصر نائب للتذييل 4"/>
          <p:cNvSpPr>
            <a:spLocks noGrp="1"/>
          </p:cNvSpPr>
          <p:nvPr>
            <p:ph type="ftr" sz="quarter" idx="11"/>
          </p:nvPr>
        </p:nvSpPr>
        <p:spPr>
          <a:xfrm flipH="1">
            <a:off x="4165600" y="6356351"/>
            <a:ext cx="4470400" cy="365125"/>
          </a:xfrm>
        </p:spPr>
        <p:txBody>
          <a:bodyPr rtlCol="1"/>
          <a:lstStyle>
            <a:lvl1pPr algn="r" rtl="1">
              <a:defRPr>
                <a:cs typeface="+mj-cs"/>
              </a:defRPr>
            </a:lvl1pPr>
          </a:lstStyle>
          <a:p>
            <a:r>
              <a:rPr lang="ar-SA"/>
              <a:t>إضافة تذييل</a:t>
            </a:r>
            <a:endParaRPr lang="ar-SA" dirty="0"/>
          </a:p>
        </p:txBody>
      </p:sp>
      <p:sp>
        <p:nvSpPr>
          <p:cNvPr id="6" name="عنصر نائب لرقم الشريحة 5"/>
          <p:cNvSpPr>
            <a:spLocks noGrp="1"/>
          </p:cNvSpPr>
          <p:nvPr>
            <p:ph type="sldNum" sz="quarter" idx="12"/>
          </p:nvPr>
        </p:nvSpPr>
        <p:spPr>
          <a:xfrm flipH="1">
            <a:off x="609600" y="6356351"/>
            <a:ext cx="1016000" cy="365125"/>
          </a:xfrm>
        </p:spPr>
        <p:txBody>
          <a:bodyPr rtlCol="1"/>
          <a:lstStyle>
            <a:lvl1pPr algn="l" rtl="1">
              <a:defRPr>
                <a:cs typeface="+mj-cs"/>
              </a:defRPr>
            </a:lvl1pPr>
          </a:lstStyle>
          <a:p>
            <a:fld id="{401CF334-2D5C-4859-84A6-CA7E6E43FAEB}" type="slidenum">
              <a:rPr lang="ar-SA" smtClean="0"/>
              <a:pPr/>
              <a:t>‹#›</a:t>
            </a:fld>
            <a:endParaRPr lang="ar-SA"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رأس المقطع">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1121664" y="1316736"/>
            <a:ext cx="10363200" cy="1362456"/>
          </a:xfrm>
          <a:ln>
            <a:noFill/>
          </a:ln>
        </p:spPr>
        <p:txBody>
          <a:bodyPr vert="horz" tIns="0" bIns="0" rtlCol="1" anchor="b">
            <a:noAutofit/>
            <a:scene3d>
              <a:camera prst="orthographicFront"/>
              <a:lightRig rig="freezing" dir="t">
                <a:rot lat="0" lon="0" rev="5640000"/>
              </a:lightRig>
            </a:scene3d>
            <a:sp3d prstMaterial="flat">
              <a:bevelT w="38100" h="38100"/>
            </a:sp3d>
          </a:bodyPr>
          <a:lstStyle>
            <a:lvl1pPr algn="r" rtl="1">
              <a:lnSpc>
                <a:spcPct val="80000"/>
              </a:lnSpc>
              <a:spcBef>
                <a:spcPct val="0"/>
              </a:spcBef>
              <a:buNone/>
              <a:defRPr lang="en-US" sz="5600" b="1" cap="none" baseline="0" dirty="0">
                <a:ln w="635">
                  <a:noFill/>
                </a:ln>
                <a:solidFill>
                  <a:schemeClr val="tx2"/>
                </a:solidFill>
                <a:effectLst/>
                <a:latin typeface="+mj-lt"/>
                <a:ea typeface="+mj-ea"/>
                <a:cs typeface="+mj-cs"/>
              </a:defRPr>
            </a:lvl1pPr>
          </a:lstStyle>
          <a:p>
            <a:pPr rtl="1"/>
            <a:r>
              <a:rPr lang="ar-SA" noProof="0"/>
              <a:t>انقر لتحرير نمط عنوان الشكل الرئيسي</a:t>
            </a:r>
            <a:endParaRPr lang="ar-SA" noProof="0" dirty="0"/>
          </a:p>
        </p:txBody>
      </p:sp>
      <p:sp>
        <p:nvSpPr>
          <p:cNvPr id="3" name="عنصر نائب للنص 2"/>
          <p:cNvSpPr>
            <a:spLocks noGrp="1"/>
          </p:cNvSpPr>
          <p:nvPr>
            <p:ph type="body" idx="1"/>
          </p:nvPr>
        </p:nvSpPr>
        <p:spPr>
          <a:xfrm flipH="1">
            <a:off x="1121664" y="2704664"/>
            <a:ext cx="10363200" cy="1509712"/>
          </a:xfrm>
        </p:spPr>
        <p:txBody>
          <a:bodyPr lIns="45720" rIns="45720" rtlCol="1" anchor="t"/>
          <a:lstStyle>
            <a:lvl1pPr marL="0" indent="0" algn="r" rtl="1">
              <a:buNone/>
              <a:defRPr sz="2200">
                <a:solidFill>
                  <a:schemeClr val="tx1"/>
                </a:solidFill>
              </a:defRPr>
            </a:lvl1pPr>
            <a:lvl2pPr algn="r" rtl="1">
              <a:buNone/>
              <a:defRPr sz="1800">
                <a:solidFill>
                  <a:schemeClr val="tx1">
                    <a:tint val="75000"/>
                  </a:schemeClr>
                </a:solidFill>
              </a:defRPr>
            </a:lvl2pPr>
            <a:lvl3pPr algn="r" rtl="1">
              <a:buNone/>
              <a:defRPr sz="1600">
                <a:solidFill>
                  <a:schemeClr val="tx1">
                    <a:tint val="75000"/>
                  </a:schemeClr>
                </a:solidFill>
              </a:defRPr>
            </a:lvl3pPr>
            <a:lvl4pPr algn="r" rtl="1">
              <a:buNone/>
              <a:defRPr sz="1400">
                <a:solidFill>
                  <a:schemeClr val="tx1">
                    <a:tint val="75000"/>
                  </a:schemeClr>
                </a:solidFill>
              </a:defRPr>
            </a:lvl4pPr>
            <a:lvl5pPr algn="r" rtl="1">
              <a:buNone/>
              <a:defRPr sz="1400">
                <a:solidFill>
                  <a:schemeClr val="tx1">
                    <a:tint val="75000"/>
                  </a:schemeClr>
                </a:solidFill>
              </a:defRPr>
            </a:lvl5pPr>
          </a:lstStyle>
          <a:p>
            <a:pPr lvl="0" rtl="1" eaLnBrk="1" latinLnBrk="0" hangingPunct="1"/>
            <a:r>
              <a:rPr lang="ar-SA" noProof="0"/>
              <a:t>حرر أنماط نص الشكل الرئيسي</a:t>
            </a:r>
          </a:p>
        </p:txBody>
      </p:sp>
      <p:sp>
        <p:nvSpPr>
          <p:cNvPr id="4" name="عنصر نائب للتاريخ 3"/>
          <p:cNvSpPr>
            <a:spLocks noGrp="1"/>
          </p:cNvSpPr>
          <p:nvPr>
            <p:ph type="dt" sz="half" idx="10"/>
          </p:nvPr>
        </p:nvSpPr>
        <p:spPr>
          <a:xfrm flipH="1">
            <a:off x="8737600" y="6356351"/>
            <a:ext cx="2844800" cy="365125"/>
          </a:xfrm>
        </p:spPr>
        <p:txBody>
          <a:bodyPr rtlCol="1"/>
          <a:lstStyle>
            <a:lvl1pPr algn="r" rtl="1">
              <a:defRPr/>
            </a:lvl1pPr>
          </a:lstStyle>
          <a:p>
            <a:pPr rtl="1"/>
            <a:fld id="{DFDB78D5-E788-4733-9DA0-8724CAE15DC8}" type="datetime1">
              <a:rPr lang="ar-SA" noProof="0" smtClean="0"/>
              <a:t>17/06/1440</a:t>
            </a:fld>
            <a:endParaRPr lang="ar-SA" noProof="0" dirty="0"/>
          </a:p>
        </p:txBody>
      </p:sp>
      <p:sp>
        <p:nvSpPr>
          <p:cNvPr id="5" name="عنصر نائب للتذييل 4"/>
          <p:cNvSpPr>
            <a:spLocks noGrp="1"/>
          </p:cNvSpPr>
          <p:nvPr>
            <p:ph type="ftr" sz="quarter" idx="11"/>
          </p:nvPr>
        </p:nvSpPr>
        <p:spPr>
          <a:xfrm flipH="1">
            <a:off x="4165600" y="6356351"/>
            <a:ext cx="4470400" cy="365125"/>
          </a:xfrm>
        </p:spPr>
        <p:txBody>
          <a:bodyPr rtlCol="1"/>
          <a:lstStyle>
            <a:lvl1pPr algn="r" rtl="1">
              <a:defRPr/>
            </a:lvl1pPr>
          </a:lstStyle>
          <a:p>
            <a:pPr rtl="1"/>
            <a:r>
              <a:rPr lang="ar-SA" noProof="0" dirty="0"/>
              <a:t>إضافة تذييل</a:t>
            </a:r>
          </a:p>
        </p:txBody>
      </p:sp>
      <p:sp>
        <p:nvSpPr>
          <p:cNvPr id="6" name="عنصر نائب لرقم الشريحة 5"/>
          <p:cNvSpPr>
            <a:spLocks noGrp="1"/>
          </p:cNvSpPr>
          <p:nvPr>
            <p:ph type="sldNum" sz="quarter" idx="12"/>
          </p:nvPr>
        </p:nvSpPr>
        <p:spPr>
          <a:xfrm flipH="1">
            <a:off x="609600" y="6356351"/>
            <a:ext cx="1016000" cy="365125"/>
          </a:xfrm>
        </p:spPr>
        <p:txBody>
          <a:bodyPr rtlCol="1"/>
          <a:lstStyle>
            <a:lvl1pPr algn="l" rtl="1">
              <a:defRPr/>
            </a:lvl1pPr>
          </a:lstStyle>
          <a:p>
            <a:fld id="{401CF334-2D5C-4859-84A6-CA7E6E43FAEB}" type="slidenum">
              <a:rPr lang="ar-SA" smtClean="0"/>
              <a:pPr/>
              <a:t>‹#›</a:t>
            </a:fld>
            <a:endParaRPr lang="ar-SA"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609600" y="704088"/>
            <a:ext cx="10972800" cy="1143000"/>
          </a:xfrm>
        </p:spPr>
        <p:txBody>
          <a:bodyPr rtlCol="1"/>
          <a:lstStyle>
            <a:lvl1pPr algn="r" rtl="1">
              <a:defRPr/>
            </a:lvl1pPr>
          </a:lstStyle>
          <a:p>
            <a:pPr rtl="1"/>
            <a:r>
              <a:rPr lang="ar-SA" noProof="0"/>
              <a:t>انقر لتحرير نمط عنوان الشكل الرئيسي</a:t>
            </a:r>
            <a:endParaRPr lang="ar-SA" noProof="0" dirty="0"/>
          </a:p>
        </p:txBody>
      </p:sp>
      <p:sp>
        <p:nvSpPr>
          <p:cNvPr id="3" name="عنصر نائب للمحتوى 2"/>
          <p:cNvSpPr>
            <a:spLocks noGrp="1"/>
          </p:cNvSpPr>
          <p:nvPr>
            <p:ph sz="half" idx="1"/>
          </p:nvPr>
        </p:nvSpPr>
        <p:spPr>
          <a:xfrm flipH="1">
            <a:off x="6197600" y="1920085"/>
            <a:ext cx="5384800" cy="4434840"/>
          </a:xfrm>
        </p:spPr>
        <p:txBody>
          <a:bodyPr rtlCol="1"/>
          <a:lstStyle>
            <a:lvl1pPr algn="r" rtl="1">
              <a:defRPr sz="2600"/>
            </a:lvl1pPr>
            <a:lvl2pPr algn="r" rtl="1">
              <a:defRPr sz="2400"/>
            </a:lvl2pPr>
            <a:lvl3pPr algn="r" rtl="1">
              <a:defRPr sz="2000"/>
            </a:lvl3pPr>
            <a:lvl4pPr algn="r" rtl="1">
              <a:defRPr sz="1800"/>
            </a:lvl4pPr>
            <a:lvl5pPr algn="r" rtl="1">
              <a:defRPr sz="1800"/>
            </a:lvl5pPr>
          </a:lstStyle>
          <a:p>
            <a:pPr lvl="0" rtl="1" eaLnBrk="1" latinLnBrk="0" hangingPunct="1"/>
            <a:r>
              <a:rPr lang="ar-SA" noProof="0"/>
              <a:t>حرر أنماط نص الشكل الرئيسي</a:t>
            </a:r>
          </a:p>
          <a:p>
            <a:pPr lvl="1" rtl="1" eaLnBrk="1" latinLnBrk="0" hangingPunct="1"/>
            <a:r>
              <a:rPr lang="ar-SA" noProof="0"/>
              <a:t>المستوى الثاني</a:t>
            </a:r>
          </a:p>
          <a:p>
            <a:pPr lvl="2" rtl="1" eaLnBrk="1" latinLnBrk="0" hangingPunct="1"/>
            <a:r>
              <a:rPr lang="ar-SA" noProof="0"/>
              <a:t>المستوى الثالث</a:t>
            </a:r>
          </a:p>
          <a:p>
            <a:pPr lvl="3" rtl="1" eaLnBrk="1" latinLnBrk="0" hangingPunct="1"/>
            <a:r>
              <a:rPr lang="ar-SA" noProof="0"/>
              <a:t>المستوى الرابع</a:t>
            </a:r>
          </a:p>
          <a:p>
            <a:pPr lvl="4" rtl="1" eaLnBrk="1" latinLnBrk="0" hangingPunct="1"/>
            <a:r>
              <a:rPr lang="ar-SA" noProof="0"/>
              <a:t>المستوى الخامس</a:t>
            </a:r>
            <a:endParaRPr kumimoji="0" lang="ar-SA" noProof="0" dirty="0"/>
          </a:p>
        </p:txBody>
      </p:sp>
      <p:sp>
        <p:nvSpPr>
          <p:cNvPr id="4" name="عنصر نائب للمحتوى 3"/>
          <p:cNvSpPr>
            <a:spLocks noGrp="1"/>
          </p:cNvSpPr>
          <p:nvPr>
            <p:ph sz="half" idx="2"/>
          </p:nvPr>
        </p:nvSpPr>
        <p:spPr>
          <a:xfrm flipH="1">
            <a:off x="609600" y="1920085"/>
            <a:ext cx="5384800" cy="4434840"/>
          </a:xfrm>
        </p:spPr>
        <p:txBody>
          <a:bodyPr rtlCol="1"/>
          <a:lstStyle>
            <a:lvl1pPr algn="r" rtl="1">
              <a:defRPr sz="2600"/>
            </a:lvl1pPr>
            <a:lvl2pPr algn="r" rtl="1">
              <a:defRPr sz="2400"/>
            </a:lvl2pPr>
            <a:lvl3pPr algn="r" rtl="1">
              <a:defRPr sz="2000"/>
            </a:lvl3pPr>
            <a:lvl4pPr algn="r" rtl="1">
              <a:defRPr sz="1800"/>
            </a:lvl4pPr>
            <a:lvl5pPr algn="r" rtl="1">
              <a:defRPr sz="1800"/>
            </a:lvl5pPr>
          </a:lstStyle>
          <a:p>
            <a:pPr lvl="0" rtl="1" eaLnBrk="1" latinLnBrk="0" hangingPunct="1"/>
            <a:r>
              <a:rPr lang="ar-SA" noProof="0"/>
              <a:t>حرر أنماط نص الشكل الرئيسي</a:t>
            </a:r>
          </a:p>
          <a:p>
            <a:pPr lvl="1" rtl="1" eaLnBrk="1" latinLnBrk="0" hangingPunct="1"/>
            <a:r>
              <a:rPr lang="ar-SA" noProof="0"/>
              <a:t>المستوى الثاني</a:t>
            </a:r>
          </a:p>
          <a:p>
            <a:pPr lvl="2" rtl="1" eaLnBrk="1" latinLnBrk="0" hangingPunct="1"/>
            <a:r>
              <a:rPr lang="ar-SA" noProof="0"/>
              <a:t>المستوى الثالث</a:t>
            </a:r>
          </a:p>
          <a:p>
            <a:pPr lvl="3" rtl="1" eaLnBrk="1" latinLnBrk="0" hangingPunct="1"/>
            <a:r>
              <a:rPr lang="ar-SA" noProof="0"/>
              <a:t>المستوى الرابع</a:t>
            </a:r>
          </a:p>
          <a:p>
            <a:pPr lvl="4" rtl="1" eaLnBrk="1" latinLnBrk="0" hangingPunct="1"/>
            <a:r>
              <a:rPr lang="ar-SA" noProof="0"/>
              <a:t>المستوى الخامس</a:t>
            </a:r>
            <a:endParaRPr kumimoji="0" lang="ar-SA" noProof="0" dirty="0"/>
          </a:p>
        </p:txBody>
      </p:sp>
      <p:sp>
        <p:nvSpPr>
          <p:cNvPr id="5" name="عنصر نائب للتاريخ 4"/>
          <p:cNvSpPr>
            <a:spLocks noGrp="1"/>
          </p:cNvSpPr>
          <p:nvPr>
            <p:ph type="dt" sz="half" idx="10"/>
          </p:nvPr>
        </p:nvSpPr>
        <p:spPr>
          <a:xfrm flipH="1">
            <a:off x="8737600" y="6356351"/>
            <a:ext cx="2844800" cy="365125"/>
          </a:xfrm>
        </p:spPr>
        <p:txBody>
          <a:bodyPr rtlCol="1"/>
          <a:lstStyle>
            <a:lvl1pPr algn="r" rtl="1">
              <a:defRPr/>
            </a:lvl1pPr>
          </a:lstStyle>
          <a:p>
            <a:pPr rtl="1"/>
            <a:fld id="{5F914A46-E0B7-4440-8A98-A6521572EDDF}" type="datetime1">
              <a:rPr lang="ar-SA" noProof="0" smtClean="0"/>
              <a:t>17/06/1440</a:t>
            </a:fld>
            <a:endParaRPr lang="ar-SA" noProof="0" dirty="0"/>
          </a:p>
        </p:txBody>
      </p:sp>
      <p:sp>
        <p:nvSpPr>
          <p:cNvPr id="6" name="عنصر نائب للتذييل 5"/>
          <p:cNvSpPr>
            <a:spLocks noGrp="1"/>
          </p:cNvSpPr>
          <p:nvPr>
            <p:ph type="ftr" sz="quarter" idx="11"/>
          </p:nvPr>
        </p:nvSpPr>
        <p:spPr>
          <a:xfrm flipH="1">
            <a:off x="4165600" y="6356351"/>
            <a:ext cx="4470400" cy="365125"/>
          </a:xfrm>
        </p:spPr>
        <p:txBody>
          <a:bodyPr rtlCol="1"/>
          <a:lstStyle>
            <a:lvl1pPr algn="r" rtl="1">
              <a:defRPr/>
            </a:lvl1pPr>
          </a:lstStyle>
          <a:p>
            <a:pPr rtl="1"/>
            <a:r>
              <a:rPr lang="ar-SA" noProof="0" dirty="0"/>
              <a:t>إضافة تذييل</a:t>
            </a:r>
          </a:p>
        </p:txBody>
      </p:sp>
      <p:sp>
        <p:nvSpPr>
          <p:cNvPr id="7" name="عنصر نائب لرقم الشريحة 6"/>
          <p:cNvSpPr>
            <a:spLocks noGrp="1"/>
          </p:cNvSpPr>
          <p:nvPr>
            <p:ph type="sldNum" sz="quarter" idx="12"/>
          </p:nvPr>
        </p:nvSpPr>
        <p:spPr>
          <a:xfrm flipH="1">
            <a:off x="609600" y="6356351"/>
            <a:ext cx="1016000" cy="365125"/>
          </a:xfrm>
        </p:spPr>
        <p:txBody>
          <a:bodyPr rtlCol="1"/>
          <a:lstStyle>
            <a:lvl1pPr algn="l" rtl="1">
              <a:defRPr/>
            </a:lvl1pPr>
          </a:lstStyle>
          <a:p>
            <a:fld id="{401CF334-2D5C-4859-84A6-CA7E6E43FAEB}" type="slidenum">
              <a:rPr lang="ar-SA" smtClean="0"/>
              <a:pPr/>
              <a:t>‹#›</a:t>
            </a:fld>
            <a:endParaRPr lang="ar-SA"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609600" y="704088"/>
            <a:ext cx="10972800" cy="1143000"/>
          </a:xfrm>
        </p:spPr>
        <p:txBody>
          <a:bodyPr tIns="45720" rtlCol="1" anchor="b"/>
          <a:lstStyle>
            <a:lvl1pPr algn="r" rtl="1">
              <a:defRPr/>
            </a:lvl1pPr>
          </a:lstStyle>
          <a:p>
            <a:pPr rtl="1"/>
            <a:r>
              <a:rPr lang="ar-SA" noProof="0"/>
              <a:t>انقر لتحرير نمط عنوان الشكل الرئيسي</a:t>
            </a:r>
            <a:endParaRPr lang="ar-SA" noProof="0" dirty="0"/>
          </a:p>
        </p:txBody>
      </p:sp>
      <p:sp>
        <p:nvSpPr>
          <p:cNvPr id="3" name="عنصر نائب للنص 2"/>
          <p:cNvSpPr>
            <a:spLocks noGrp="1"/>
          </p:cNvSpPr>
          <p:nvPr>
            <p:ph type="body" idx="1"/>
          </p:nvPr>
        </p:nvSpPr>
        <p:spPr>
          <a:xfrm flipH="1">
            <a:off x="6195483" y="1855248"/>
            <a:ext cx="5386917" cy="659352"/>
          </a:xfrm>
        </p:spPr>
        <p:txBody>
          <a:bodyPr lIns="45720" tIns="0" rIns="45720" bIns="0" rtlCol="1" anchor="ctr">
            <a:noAutofit/>
          </a:bodyPr>
          <a:lstStyle>
            <a:lvl1pPr marL="0" indent="0" algn="r" rtl="1">
              <a:buNone/>
              <a:defRPr sz="2400" b="1" cap="none" baseline="0">
                <a:solidFill>
                  <a:schemeClr val="tx1"/>
                </a:solidFill>
                <a:effectLst/>
              </a:defRPr>
            </a:lvl1pPr>
            <a:lvl2pPr algn="r" rtl="1">
              <a:buNone/>
              <a:defRPr sz="2000" b="1"/>
            </a:lvl2pPr>
            <a:lvl3pPr algn="r" rtl="1">
              <a:buNone/>
              <a:defRPr sz="1800" b="1"/>
            </a:lvl3pPr>
            <a:lvl4pPr algn="r" rtl="1">
              <a:buNone/>
              <a:defRPr sz="1600" b="1"/>
            </a:lvl4pPr>
            <a:lvl5pPr algn="r" rtl="1">
              <a:buNone/>
              <a:defRPr sz="1600" b="1"/>
            </a:lvl5pPr>
          </a:lstStyle>
          <a:p>
            <a:pPr lvl="0" rtl="1" eaLnBrk="1" latinLnBrk="0" hangingPunct="1"/>
            <a:r>
              <a:rPr lang="ar-SA" noProof="0"/>
              <a:t>حرر أنماط نص الشكل الرئيسي</a:t>
            </a:r>
          </a:p>
        </p:txBody>
      </p:sp>
      <p:sp>
        <p:nvSpPr>
          <p:cNvPr id="5" name="عنصر نائب للمحتوى 4"/>
          <p:cNvSpPr>
            <a:spLocks noGrp="1"/>
          </p:cNvSpPr>
          <p:nvPr>
            <p:ph sz="quarter" idx="2"/>
          </p:nvPr>
        </p:nvSpPr>
        <p:spPr>
          <a:xfrm flipH="1">
            <a:off x="6195483" y="2514600"/>
            <a:ext cx="5386917" cy="3845720"/>
          </a:xfrm>
        </p:spPr>
        <p:txBody>
          <a:bodyPr tIns="0" rtlCol="1"/>
          <a:lstStyle>
            <a:lvl1pPr algn="r" rtl="1">
              <a:defRPr sz="2200"/>
            </a:lvl1pPr>
            <a:lvl2pPr algn="r" rtl="1">
              <a:defRPr sz="2000"/>
            </a:lvl2pPr>
            <a:lvl3pPr algn="r" rtl="1">
              <a:defRPr sz="1800"/>
            </a:lvl3pPr>
            <a:lvl4pPr algn="r" rtl="1">
              <a:defRPr sz="1600"/>
            </a:lvl4pPr>
            <a:lvl5pPr algn="r" rtl="1">
              <a:defRPr sz="1600"/>
            </a:lvl5pPr>
          </a:lstStyle>
          <a:p>
            <a:pPr lvl="0" rtl="1" eaLnBrk="1" latinLnBrk="0" hangingPunct="1"/>
            <a:r>
              <a:rPr lang="ar-SA" noProof="0"/>
              <a:t>حرر أنماط نص الشكل الرئيسي</a:t>
            </a:r>
          </a:p>
          <a:p>
            <a:pPr lvl="1" rtl="1" eaLnBrk="1" latinLnBrk="0" hangingPunct="1"/>
            <a:r>
              <a:rPr lang="ar-SA" noProof="0"/>
              <a:t>المستوى الثاني</a:t>
            </a:r>
          </a:p>
          <a:p>
            <a:pPr lvl="2" rtl="1" eaLnBrk="1" latinLnBrk="0" hangingPunct="1"/>
            <a:r>
              <a:rPr lang="ar-SA" noProof="0"/>
              <a:t>المستوى الثالث</a:t>
            </a:r>
          </a:p>
          <a:p>
            <a:pPr lvl="3" rtl="1" eaLnBrk="1" latinLnBrk="0" hangingPunct="1"/>
            <a:r>
              <a:rPr lang="ar-SA" noProof="0"/>
              <a:t>المستوى الرابع</a:t>
            </a:r>
          </a:p>
          <a:p>
            <a:pPr lvl="4" rtl="1" eaLnBrk="1" latinLnBrk="0" hangingPunct="1"/>
            <a:r>
              <a:rPr lang="ar-SA" noProof="0"/>
              <a:t>المستوى الخامس</a:t>
            </a:r>
            <a:endParaRPr kumimoji="0" lang="ar-SA" noProof="0" dirty="0"/>
          </a:p>
        </p:txBody>
      </p:sp>
      <p:sp>
        <p:nvSpPr>
          <p:cNvPr id="4" name="عنصر نائب للنص 3"/>
          <p:cNvSpPr>
            <a:spLocks noGrp="1"/>
          </p:cNvSpPr>
          <p:nvPr>
            <p:ph type="body" sz="half" idx="3"/>
          </p:nvPr>
        </p:nvSpPr>
        <p:spPr>
          <a:xfrm flipH="1">
            <a:off x="609599" y="1859758"/>
            <a:ext cx="5389033" cy="654843"/>
          </a:xfrm>
        </p:spPr>
        <p:txBody>
          <a:bodyPr lIns="45720" tIns="0" rIns="45720" bIns="0" rtlCol="1" anchor="ctr"/>
          <a:lstStyle>
            <a:lvl1pPr marL="0" indent="0" algn="r" rtl="1">
              <a:buNone/>
              <a:defRPr sz="2400" b="1" cap="none" baseline="0">
                <a:solidFill>
                  <a:schemeClr val="tx1"/>
                </a:solidFill>
                <a:effectLst/>
              </a:defRPr>
            </a:lvl1pPr>
            <a:lvl2pPr algn="r" rtl="1">
              <a:buNone/>
              <a:defRPr sz="2000" b="1"/>
            </a:lvl2pPr>
            <a:lvl3pPr algn="r" rtl="1">
              <a:buNone/>
              <a:defRPr sz="1800" b="1"/>
            </a:lvl3pPr>
            <a:lvl4pPr algn="r" rtl="1">
              <a:buNone/>
              <a:defRPr sz="1600" b="1"/>
            </a:lvl4pPr>
            <a:lvl5pPr algn="r" rtl="1">
              <a:buNone/>
              <a:defRPr sz="1600" b="1"/>
            </a:lvl5pPr>
          </a:lstStyle>
          <a:p>
            <a:pPr lvl="0" rtl="1" eaLnBrk="1" latinLnBrk="0" hangingPunct="1"/>
            <a:r>
              <a:rPr lang="ar-SA" noProof="0"/>
              <a:t>حرر أنماط نص الشكل الرئيسي</a:t>
            </a:r>
          </a:p>
        </p:txBody>
      </p:sp>
      <p:sp>
        <p:nvSpPr>
          <p:cNvPr id="6" name="عنصر نائب للمحتوى 5"/>
          <p:cNvSpPr>
            <a:spLocks noGrp="1"/>
          </p:cNvSpPr>
          <p:nvPr>
            <p:ph sz="quarter" idx="4"/>
          </p:nvPr>
        </p:nvSpPr>
        <p:spPr>
          <a:xfrm flipH="1">
            <a:off x="609599" y="2514600"/>
            <a:ext cx="5389033" cy="3845720"/>
          </a:xfrm>
        </p:spPr>
        <p:txBody>
          <a:bodyPr tIns="0" rtlCol="1"/>
          <a:lstStyle>
            <a:lvl1pPr algn="r" rtl="1">
              <a:defRPr sz="2200"/>
            </a:lvl1pPr>
            <a:lvl2pPr algn="r" rtl="1">
              <a:defRPr sz="2000"/>
            </a:lvl2pPr>
            <a:lvl3pPr algn="r" rtl="1">
              <a:defRPr sz="1800"/>
            </a:lvl3pPr>
            <a:lvl4pPr algn="r" rtl="1">
              <a:defRPr sz="1600"/>
            </a:lvl4pPr>
            <a:lvl5pPr algn="r" rtl="1">
              <a:defRPr sz="1600"/>
            </a:lvl5pPr>
          </a:lstStyle>
          <a:p>
            <a:pPr lvl="0" rtl="1" eaLnBrk="1" latinLnBrk="0" hangingPunct="1"/>
            <a:r>
              <a:rPr lang="ar-SA" noProof="0"/>
              <a:t>حرر أنماط نص الشكل الرئيسي</a:t>
            </a:r>
          </a:p>
          <a:p>
            <a:pPr lvl="1" rtl="1" eaLnBrk="1" latinLnBrk="0" hangingPunct="1"/>
            <a:r>
              <a:rPr lang="ar-SA" noProof="0"/>
              <a:t>المستوى الثاني</a:t>
            </a:r>
          </a:p>
          <a:p>
            <a:pPr lvl="2" rtl="1" eaLnBrk="1" latinLnBrk="0" hangingPunct="1"/>
            <a:r>
              <a:rPr lang="ar-SA" noProof="0"/>
              <a:t>المستوى الثالث</a:t>
            </a:r>
          </a:p>
          <a:p>
            <a:pPr lvl="3" rtl="1" eaLnBrk="1" latinLnBrk="0" hangingPunct="1"/>
            <a:r>
              <a:rPr lang="ar-SA" noProof="0"/>
              <a:t>المستوى الرابع</a:t>
            </a:r>
          </a:p>
          <a:p>
            <a:pPr lvl="4" rtl="1" eaLnBrk="1" latinLnBrk="0" hangingPunct="1"/>
            <a:r>
              <a:rPr lang="ar-SA" noProof="0"/>
              <a:t>المستوى الخامس</a:t>
            </a:r>
            <a:endParaRPr kumimoji="0" lang="ar-SA" noProof="0" dirty="0"/>
          </a:p>
        </p:txBody>
      </p:sp>
      <p:sp>
        <p:nvSpPr>
          <p:cNvPr id="7" name="عنصر نائب للتاريخ 6"/>
          <p:cNvSpPr>
            <a:spLocks noGrp="1"/>
          </p:cNvSpPr>
          <p:nvPr>
            <p:ph type="dt" sz="half" idx="10"/>
          </p:nvPr>
        </p:nvSpPr>
        <p:spPr>
          <a:xfrm flipH="1">
            <a:off x="8737600" y="6356351"/>
            <a:ext cx="2844800" cy="365125"/>
          </a:xfrm>
        </p:spPr>
        <p:txBody>
          <a:bodyPr rtlCol="1"/>
          <a:lstStyle>
            <a:lvl1pPr algn="r" rtl="1">
              <a:defRPr/>
            </a:lvl1pPr>
          </a:lstStyle>
          <a:p>
            <a:pPr rtl="1"/>
            <a:fld id="{751F7BBF-AC95-496F-9484-CE05FB5DF51B}" type="datetime1">
              <a:rPr lang="ar-SA" noProof="0" smtClean="0"/>
              <a:t>17/06/1440</a:t>
            </a:fld>
            <a:endParaRPr lang="ar-SA" noProof="0" dirty="0"/>
          </a:p>
        </p:txBody>
      </p:sp>
      <p:sp>
        <p:nvSpPr>
          <p:cNvPr id="8" name="عنصر نائب للتذييل 7"/>
          <p:cNvSpPr>
            <a:spLocks noGrp="1"/>
          </p:cNvSpPr>
          <p:nvPr>
            <p:ph type="ftr" sz="quarter" idx="11"/>
          </p:nvPr>
        </p:nvSpPr>
        <p:spPr>
          <a:xfrm flipH="1">
            <a:off x="4165600" y="6356351"/>
            <a:ext cx="4470400" cy="365125"/>
          </a:xfrm>
        </p:spPr>
        <p:txBody>
          <a:bodyPr rtlCol="1"/>
          <a:lstStyle>
            <a:lvl1pPr algn="r" rtl="1">
              <a:defRPr/>
            </a:lvl1pPr>
          </a:lstStyle>
          <a:p>
            <a:pPr rtl="1"/>
            <a:r>
              <a:rPr lang="ar-SA" noProof="0" dirty="0"/>
              <a:t>إضافة تذييل</a:t>
            </a:r>
          </a:p>
        </p:txBody>
      </p:sp>
      <p:sp>
        <p:nvSpPr>
          <p:cNvPr id="9" name="عنصر نائب لرقم الشريحة 8"/>
          <p:cNvSpPr>
            <a:spLocks noGrp="1"/>
          </p:cNvSpPr>
          <p:nvPr>
            <p:ph type="sldNum" sz="quarter" idx="12"/>
          </p:nvPr>
        </p:nvSpPr>
        <p:spPr>
          <a:xfrm flipH="1">
            <a:off x="609600" y="6356351"/>
            <a:ext cx="1016000" cy="365125"/>
          </a:xfrm>
        </p:spPr>
        <p:txBody>
          <a:bodyPr rtlCol="1"/>
          <a:lstStyle>
            <a:lvl1pPr algn="l" rtl="1">
              <a:defRPr/>
            </a:lvl1pPr>
          </a:lstStyle>
          <a:p>
            <a:fld id="{401CF334-2D5C-4859-84A6-CA7E6E43FAEB}" type="slidenum">
              <a:rPr lang="ar-SA" smtClean="0"/>
              <a:pPr/>
              <a:t>‹#›</a:t>
            </a:fld>
            <a:endParaRPr lang="ar-SA"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العنوان فقط">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508000" y="704088"/>
            <a:ext cx="11074400" cy="1143000"/>
          </a:xfrm>
        </p:spPr>
        <p:txBody>
          <a:bodyPr vert="horz" tIns="45720" bIns="0" rtlCol="1" anchor="b">
            <a:normAutofit/>
            <a:scene3d>
              <a:camera prst="orthographicFront"/>
              <a:lightRig rig="freezing" dir="t">
                <a:rot lat="0" lon="0" rev="5640000"/>
              </a:lightRig>
            </a:scene3d>
            <a:sp3d prstMaterial="flat">
              <a:contourClr>
                <a:schemeClr val="tx2"/>
              </a:contourClr>
            </a:sp3d>
          </a:bodyPr>
          <a:lstStyle>
            <a:lvl1pPr algn="r" rtl="1">
              <a:spcBef>
                <a:spcPct val="0"/>
              </a:spcBef>
              <a:buNone/>
              <a:defRPr sz="5000" b="0">
                <a:ln>
                  <a:noFill/>
                </a:ln>
                <a:solidFill>
                  <a:schemeClr val="tx2"/>
                </a:solidFill>
                <a:effectLst/>
                <a:latin typeface="+mj-lt"/>
                <a:ea typeface="+mj-ea"/>
                <a:cs typeface="+mj-cs"/>
              </a:defRPr>
            </a:lvl1pPr>
          </a:lstStyle>
          <a:p>
            <a:pPr rtl="1"/>
            <a:r>
              <a:rPr lang="ar-SA" noProof="0"/>
              <a:t>انقر لتحرير نمط عنوان الشكل الرئيسي</a:t>
            </a:r>
            <a:endParaRPr lang="ar-SA" noProof="0" dirty="0"/>
          </a:p>
        </p:txBody>
      </p:sp>
      <p:sp>
        <p:nvSpPr>
          <p:cNvPr id="3" name="عنصر نائب للتاريخ 2"/>
          <p:cNvSpPr>
            <a:spLocks noGrp="1"/>
          </p:cNvSpPr>
          <p:nvPr>
            <p:ph type="dt" sz="half" idx="10"/>
          </p:nvPr>
        </p:nvSpPr>
        <p:spPr>
          <a:xfrm flipH="1">
            <a:off x="8737600" y="6356351"/>
            <a:ext cx="2844800" cy="365125"/>
          </a:xfrm>
        </p:spPr>
        <p:txBody>
          <a:bodyPr rtlCol="1"/>
          <a:lstStyle>
            <a:lvl1pPr algn="r" rtl="1">
              <a:defRPr/>
            </a:lvl1pPr>
          </a:lstStyle>
          <a:p>
            <a:pPr rtl="1"/>
            <a:fld id="{3C490928-4E24-4550-B91B-8C11205BA5DC}" type="datetime1">
              <a:rPr lang="ar-SA" noProof="0" smtClean="0"/>
              <a:t>17/06/1440</a:t>
            </a:fld>
            <a:endParaRPr lang="ar-SA" noProof="0" dirty="0"/>
          </a:p>
        </p:txBody>
      </p:sp>
      <p:sp>
        <p:nvSpPr>
          <p:cNvPr id="4" name="عنصر نائب للتذييل 3"/>
          <p:cNvSpPr>
            <a:spLocks noGrp="1"/>
          </p:cNvSpPr>
          <p:nvPr>
            <p:ph type="ftr" sz="quarter" idx="11"/>
          </p:nvPr>
        </p:nvSpPr>
        <p:spPr>
          <a:xfrm flipH="1">
            <a:off x="4165600" y="6356351"/>
            <a:ext cx="4470400" cy="365125"/>
          </a:xfrm>
        </p:spPr>
        <p:txBody>
          <a:bodyPr rtlCol="1"/>
          <a:lstStyle>
            <a:lvl1pPr algn="r" rtl="1">
              <a:defRPr/>
            </a:lvl1pPr>
          </a:lstStyle>
          <a:p>
            <a:pPr rtl="1"/>
            <a:r>
              <a:rPr lang="ar-SA" noProof="0" dirty="0"/>
              <a:t>إضافة تذييل</a:t>
            </a:r>
          </a:p>
        </p:txBody>
      </p:sp>
      <p:sp>
        <p:nvSpPr>
          <p:cNvPr id="5" name="عنصر نائب لرقم الشريحة 4"/>
          <p:cNvSpPr>
            <a:spLocks noGrp="1"/>
          </p:cNvSpPr>
          <p:nvPr>
            <p:ph type="sldNum" sz="quarter" idx="12"/>
          </p:nvPr>
        </p:nvSpPr>
        <p:spPr>
          <a:xfrm flipH="1">
            <a:off x="609600" y="6356351"/>
            <a:ext cx="1016000" cy="365125"/>
          </a:xfrm>
        </p:spPr>
        <p:txBody>
          <a:bodyPr rtlCol="1"/>
          <a:lstStyle>
            <a:lvl1pPr algn="l" rtl="1">
              <a:defRPr/>
            </a:lvl1pPr>
          </a:lstStyle>
          <a:p>
            <a:fld id="{401CF334-2D5C-4859-84A6-CA7E6E43FAEB}" type="slidenum">
              <a:rPr lang="ar-SA" smtClean="0"/>
              <a:pPr/>
              <a:t>‹#›</a:t>
            </a:fld>
            <a:endParaRPr lang="ar-SA"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ة">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flipH="1">
            <a:off x="8737600" y="6356351"/>
            <a:ext cx="2844800" cy="365125"/>
          </a:xfrm>
        </p:spPr>
        <p:txBody>
          <a:bodyPr rtlCol="1"/>
          <a:lstStyle>
            <a:lvl1pPr algn="r" rtl="1">
              <a:defRPr/>
            </a:lvl1pPr>
          </a:lstStyle>
          <a:p>
            <a:pPr rtl="1"/>
            <a:fld id="{71305536-A3A8-406B-BADF-DCC01B09E92F}" type="datetime1">
              <a:rPr lang="ar-SA" noProof="0" smtClean="0"/>
              <a:t>17/06/1440</a:t>
            </a:fld>
            <a:endParaRPr lang="ar-SA" noProof="0" dirty="0"/>
          </a:p>
        </p:txBody>
      </p:sp>
      <p:sp>
        <p:nvSpPr>
          <p:cNvPr id="3" name="عنصر نائب للتذييل 2"/>
          <p:cNvSpPr>
            <a:spLocks noGrp="1"/>
          </p:cNvSpPr>
          <p:nvPr>
            <p:ph type="ftr" sz="quarter" idx="11"/>
          </p:nvPr>
        </p:nvSpPr>
        <p:spPr>
          <a:xfrm flipH="1">
            <a:off x="4165600" y="6356351"/>
            <a:ext cx="4470400" cy="365125"/>
          </a:xfrm>
        </p:spPr>
        <p:txBody>
          <a:bodyPr rtlCol="1"/>
          <a:lstStyle>
            <a:lvl1pPr algn="r" rtl="1">
              <a:defRPr/>
            </a:lvl1pPr>
          </a:lstStyle>
          <a:p>
            <a:pPr rtl="1"/>
            <a:r>
              <a:rPr lang="ar-SA" noProof="0" dirty="0"/>
              <a:t>إضافة تذييل</a:t>
            </a:r>
          </a:p>
        </p:txBody>
      </p:sp>
      <p:sp>
        <p:nvSpPr>
          <p:cNvPr id="4" name="عنصر نائب لرقم الشريحة 3"/>
          <p:cNvSpPr>
            <a:spLocks noGrp="1"/>
          </p:cNvSpPr>
          <p:nvPr>
            <p:ph type="sldNum" sz="quarter" idx="12"/>
          </p:nvPr>
        </p:nvSpPr>
        <p:spPr>
          <a:xfrm flipH="1">
            <a:off x="609600" y="6356351"/>
            <a:ext cx="1016000" cy="365125"/>
          </a:xfrm>
        </p:spPr>
        <p:txBody>
          <a:bodyPr rtlCol="1"/>
          <a:lstStyle>
            <a:lvl1pPr algn="l" rtl="1">
              <a:defRPr/>
            </a:lvl1pPr>
          </a:lstStyle>
          <a:p>
            <a:fld id="{401CF334-2D5C-4859-84A6-CA7E6E43FAEB}" type="slidenum">
              <a:rPr lang="ar-SA" smtClean="0"/>
              <a:pPr/>
              <a:t>‹#›</a:t>
            </a:fld>
            <a:endParaRPr lang="ar-SA"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العنوان 1"/>
          <p:cNvSpPr>
            <a:spLocks noGrp="1"/>
          </p:cNvSpPr>
          <p:nvPr>
            <p:ph type="title"/>
          </p:nvPr>
        </p:nvSpPr>
        <p:spPr>
          <a:xfrm flipH="1">
            <a:off x="7620000" y="514352"/>
            <a:ext cx="3657600" cy="1162050"/>
          </a:xfrm>
        </p:spPr>
        <p:txBody>
          <a:bodyPr lIns="0" rtlCol="1" anchor="b">
            <a:noAutofit/>
          </a:bodyPr>
          <a:lstStyle>
            <a:lvl1pPr algn="r" rtl="1">
              <a:spcBef>
                <a:spcPct val="0"/>
              </a:spcBef>
              <a:buNone/>
              <a:defRPr sz="2600" b="0">
                <a:ln>
                  <a:noFill/>
                </a:ln>
                <a:solidFill>
                  <a:schemeClr val="tx2"/>
                </a:solidFill>
                <a:effectLst/>
                <a:latin typeface="+mj-lt"/>
                <a:ea typeface="+mj-ea"/>
                <a:cs typeface="+mj-cs"/>
              </a:defRPr>
            </a:lvl1pPr>
          </a:lstStyle>
          <a:p>
            <a:pPr rtl="1"/>
            <a:r>
              <a:rPr lang="ar-SA" noProof="0"/>
              <a:t>انقر لتحرير نمط عنوان الشكل الرئيسي</a:t>
            </a:r>
            <a:endParaRPr lang="ar-SA" noProof="0" dirty="0"/>
          </a:p>
        </p:txBody>
      </p:sp>
      <p:sp>
        <p:nvSpPr>
          <p:cNvPr id="4" name="عنصر نائب للمحتوى 3"/>
          <p:cNvSpPr>
            <a:spLocks noGrp="1"/>
          </p:cNvSpPr>
          <p:nvPr>
            <p:ph sz="half" idx="1"/>
          </p:nvPr>
        </p:nvSpPr>
        <p:spPr>
          <a:xfrm flipH="1">
            <a:off x="609600" y="1676400"/>
            <a:ext cx="6815667" cy="4572000"/>
          </a:xfrm>
        </p:spPr>
        <p:txBody>
          <a:bodyPr tIns="0" rtlCol="1"/>
          <a:lstStyle>
            <a:lvl1pPr algn="r" rtl="1">
              <a:defRPr sz="2800"/>
            </a:lvl1pPr>
            <a:lvl2pPr algn="r" rtl="1">
              <a:defRPr sz="2600"/>
            </a:lvl2pPr>
            <a:lvl3pPr algn="r" rtl="1">
              <a:defRPr sz="2400"/>
            </a:lvl3pPr>
            <a:lvl4pPr algn="r" rtl="1">
              <a:defRPr sz="2000"/>
            </a:lvl4pPr>
            <a:lvl5pPr algn="r" rtl="1">
              <a:defRPr sz="1800"/>
            </a:lvl5pPr>
          </a:lstStyle>
          <a:p>
            <a:pPr lvl="0" rtl="1" eaLnBrk="1" latinLnBrk="0" hangingPunct="1"/>
            <a:r>
              <a:rPr lang="ar-SA" noProof="0"/>
              <a:t>حرر أنماط نص الشكل الرئيسي</a:t>
            </a:r>
          </a:p>
          <a:p>
            <a:pPr lvl="1" rtl="1" eaLnBrk="1" latinLnBrk="0" hangingPunct="1"/>
            <a:r>
              <a:rPr lang="ar-SA" noProof="0"/>
              <a:t>المستوى الثاني</a:t>
            </a:r>
          </a:p>
          <a:p>
            <a:pPr lvl="2" rtl="1" eaLnBrk="1" latinLnBrk="0" hangingPunct="1"/>
            <a:r>
              <a:rPr lang="ar-SA" noProof="0"/>
              <a:t>المستوى الثالث</a:t>
            </a:r>
          </a:p>
          <a:p>
            <a:pPr lvl="3" rtl="1" eaLnBrk="1" latinLnBrk="0" hangingPunct="1"/>
            <a:r>
              <a:rPr lang="ar-SA" noProof="0"/>
              <a:t>المستوى الرابع</a:t>
            </a:r>
          </a:p>
          <a:p>
            <a:pPr lvl="4" rtl="1" eaLnBrk="1" latinLnBrk="0" hangingPunct="1"/>
            <a:r>
              <a:rPr lang="ar-SA" noProof="0"/>
              <a:t>المستوى الخامس</a:t>
            </a:r>
            <a:endParaRPr kumimoji="0" lang="ar-SA" noProof="0" dirty="0"/>
          </a:p>
        </p:txBody>
      </p:sp>
      <p:sp>
        <p:nvSpPr>
          <p:cNvPr id="3" name="عنصر نائب للنص 2"/>
          <p:cNvSpPr>
            <a:spLocks noGrp="1"/>
          </p:cNvSpPr>
          <p:nvPr>
            <p:ph type="body" idx="2"/>
          </p:nvPr>
        </p:nvSpPr>
        <p:spPr>
          <a:xfrm flipH="1">
            <a:off x="7620000" y="1676400"/>
            <a:ext cx="3657600" cy="4572000"/>
          </a:xfrm>
        </p:spPr>
        <p:txBody>
          <a:bodyPr lIns="18288" rIns="18288" rtlCol="1"/>
          <a:lstStyle>
            <a:lvl1pPr marL="0" indent="0" algn="r" rtl="1">
              <a:buNone/>
              <a:defRPr sz="1400"/>
            </a:lvl1pPr>
            <a:lvl2pPr indent="0" algn="r" rtl="1">
              <a:buNone/>
              <a:defRPr sz="1200"/>
            </a:lvl2pPr>
            <a:lvl3pPr indent="0" algn="r" rtl="1">
              <a:buNone/>
              <a:defRPr sz="1000"/>
            </a:lvl3pPr>
            <a:lvl4pPr indent="0" algn="r" rtl="1">
              <a:buNone/>
              <a:defRPr sz="900"/>
            </a:lvl4pPr>
            <a:lvl5pPr indent="0" algn="r" rtl="1">
              <a:buNone/>
              <a:defRPr sz="900"/>
            </a:lvl5pPr>
          </a:lstStyle>
          <a:p>
            <a:pPr lvl="0" rtl="1" eaLnBrk="1" latinLnBrk="0" hangingPunct="1"/>
            <a:r>
              <a:rPr lang="ar-SA" noProof="0"/>
              <a:t>حرر أنماط نص الشكل الرئيسي</a:t>
            </a:r>
          </a:p>
        </p:txBody>
      </p:sp>
      <p:sp>
        <p:nvSpPr>
          <p:cNvPr id="5" name="عنصر نائب للتاريخ 4"/>
          <p:cNvSpPr>
            <a:spLocks noGrp="1"/>
          </p:cNvSpPr>
          <p:nvPr>
            <p:ph type="dt" sz="half" idx="10"/>
          </p:nvPr>
        </p:nvSpPr>
        <p:spPr>
          <a:xfrm flipH="1">
            <a:off x="8737600" y="6356351"/>
            <a:ext cx="2844800" cy="365125"/>
          </a:xfrm>
        </p:spPr>
        <p:txBody>
          <a:bodyPr rtlCol="1"/>
          <a:lstStyle>
            <a:lvl1pPr algn="r" rtl="1">
              <a:defRPr/>
            </a:lvl1pPr>
          </a:lstStyle>
          <a:p>
            <a:pPr rtl="1"/>
            <a:fld id="{0C92E443-5F03-4812-BAC7-366A7ACB90EB}" type="datetime1">
              <a:rPr lang="ar-SA" noProof="0" smtClean="0"/>
              <a:t>17/06/1440</a:t>
            </a:fld>
            <a:endParaRPr lang="ar-SA" noProof="0" dirty="0"/>
          </a:p>
        </p:txBody>
      </p:sp>
      <p:sp>
        <p:nvSpPr>
          <p:cNvPr id="6" name="عنصر نائب للتذييل 5"/>
          <p:cNvSpPr>
            <a:spLocks noGrp="1"/>
          </p:cNvSpPr>
          <p:nvPr>
            <p:ph type="ftr" sz="quarter" idx="11"/>
          </p:nvPr>
        </p:nvSpPr>
        <p:spPr>
          <a:xfrm flipH="1">
            <a:off x="4165600" y="6356351"/>
            <a:ext cx="4470400" cy="365125"/>
          </a:xfrm>
        </p:spPr>
        <p:txBody>
          <a:bodyPr rtlCol="1"/>
          <a:lstStyle>
            <a:lvl1pPr algn="r" rtl="1">
              <a:defRPr/>
            </a:lvl1pPr>
          </a:lstStyle>
          <a:p>
            <a:pPr rtl="1"/>
            <a:r>
              <a:rPr lang="ar-SA" noProof="0" dirty="0"/>
              <a:t>إضافة تذييل</a:t>
            </a:r>
          </a:p>
        </p:txBody>
      </p:sp>
      <p:sp>
        <p:nvSpPr>
          <p:cNvPr id="7" name="عنصر نائب لرقم الشريحة 6"/>
          <p:cNvSpPr>
            <a:spLocks noGrp="1"/>
          </p:cNvSpPr>
          <p:nvPr>
            <p:ph type="sldNum" sz="quarter" idx="12"/>
          </p:nvPr>
        </p:nvSpPr>
        <p:spPr>
          <a:xfrm flipH="1">
            <a:off x="609600" y="6356351"/>
            <a:ext cx="1016000" cy="365125"/>
          </a:xfrm>
        </p:spPr>
        <p:txBody>
          <a:bodyPr rtlCol="1"/>
          <a:lstStyle>
            <a:lvl1pPr algn="l" rtl="1">
              <a:defRPr/>
            </a:lvl1pPr>
          </a:lstStyle>
          <a:p>
            <a:fld id="{401CF334-2D5C-4859-84A6-CA7E6E43FAEB}" type="slidenum">
              <a:rPr lang="ar-SA" smtClean="0"/>
              <a:pPr/>
              <a:t>‹#›</a:t>
            </a:fld>
            <a:endParaRPr lang="ar-SA"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بتسمية توضيحية">
    <p:spTree>
      <p:nvGrpSpPr>
        <p:cNvPr id="1" name=""/>
        <p:cNvGrpSpPr/>
        <p:nvPr/>
      </p:nvGrpSpPr>
      <p:grpSpPr>
        <a:xfrm>
          <a:off x="0" y="0"/>
          <a:ext cx="0" cy="0"/>
          <a:chOff x="0" y="0"/>
          <a:chExt cx="0" cy="0"/>
        </a:xfrm>
      </p:grpSpPr>
      <p:sp>
        <p:nvSpPr>
          <p:cNvPr id="9" name="قصاصة ومستطيل بزاوية دائرية واحدة 8"/>
          <p:cNvSpPr/>
          <p:nvPr/>
        </p:nvSpPr>
        <p:spPr>
          <a:xfrm rot="21180000" flipH="1" flipV="1">
            <a:off x="960596"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1" anchor="ctr"/>
          <a:lstStyle/>
          <a:p>
            <a:pPr algn="ctr" rtl="1" eaLnBrk="1" latinLnBrk="0" hangingPunct="1"/>
            <a:endParaRPr kumimoji="0" lang="ar-SA" sz="1800" noProof="0" dirty="0"/>
          </a:p>
        </p:txBody>
      </p:sp>
      <p:sp>
        <p:nvSpPr>
          <p:cNvPr id="12" name="مثلث قائم الزاوية 11"/>
          <p:cNvSpPr/>
          <p:nvPr/>
        </p:nvSpPr>
        <p:spPr>
          <a:xfrm rot="21180000" flipH="1" flipV="1">
            <a:off x="1312557"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1" anchor="ctr"/>
          <a:lstStyle/>
          <a:p>
            <a:pPr algn="ctr" rtl="1" eaLnBrk="1" latinLnBrk="0" hangingPunct="1"/>
            <a:endParaRPr kumimoji="0" lang="ar-SA" sz="1800" noProof="0" dirty="0"/>
          </a:p>
        </p:txBody>
      </p:sp>
      <p:sp>
        <p:nvSpPr>
          <p:cNvPr id="2" name="العنوان 1"/>
          <p:cNvSpPr>
            <a:spLocks noGrp="1"/>
          </p:cNvSpPr>
          <p:nvPr>
            <p:ph type="title"/>
          </p:nvPr>
        </p:nvSpPr>
        <p:spPr>
          <a:xfrm flipH="1">
            <a:off x="8428736" y="1176997"/>
            <a:ext cx="2950464" cy="1582621"/>
          </a:xfrm>
        </p:spPr>
        <p:txBody>
          <a:bodyPr vert="horz" lIns="45720" tIns="45720" rIns="45720" bIns="45720" rtlCol="1" anchor="b"/>
          <a:lstStyle>
            <a:lvl1pPr algn="r" rtl="1">
              <a:buNone/>
              <a:defRPr sz="2000" b="1">
                <a:solidFill>
                  <a:schemeClr val="tx2"/>
                </a:solidFill>
              </a:defRPr>
            </a:lvl1pPr>
          </a:lstStyle>
          <a:p>
            <a:pPr rtl="1"/>
            <a:r>
              <a:rPr lang="ar-SA" noProof="0"/>
              <a:t>انقر لتحرير نمط عنوان الشكل الرئيسي</a:t>
            </a:r>
            <a:endParaRPr lang="ar-SA" noProof="0" dirty="0"/>
          </a:p>
        </p:txBody>
      </p:sp>
      <p:sp>
        <p:nvSpPr>
          <p:cNvPr id="3" name="عنصر نائب للصورة 2" descr="عنصر نائب فارغ لإضافة صورة. انقر فوق العنصر النائب ثم حدد الصورة التي ترغب بإضافتها"/>
          <p:cNvSpPr>
            <a:spLocks noGrp="1"/>
          </p:cNvSpPr>
          <p:nvPr>
            <p:ph type="pic" idx="1"/>
          </p:nvPr>
        </p:nvSpPr>
        <p:spPr>
          <a:xfrm rot="21180000" flipH="1">
            <a:off x="1387316" y="1199517"/>
            <a:ext cx="6156960" cy="3931920"/>
          </a:xfrm>
          <a:prstGeom prst="rect">
            <a:avLst/>
          </a:prstGeom>
          <a:solidFill>
            <a:schemeClr val="bg2"/>
          </a:solidFill>
          <a:ln w="3000" cap="rnd">
            <a:solidFill>
              <a:srgbClr val="C0C0C0"/>
            </a:solidFill>
            <a:round/>
          </a:ln>
          <a:effectLst/>
        </p:spPr>
        <p:txBody>
          <a:bodyPr rtlCol="1"/>
          <a:lstStyle>
            <a:lvl1pPr marL="0" indent="0" algn="r" rtl="1">
              <a:buNone/>
              <a:defRPr sz="3200"/>
            </a:lvl1pPr>
          </a:lstStyle>
          <a:p>
            <a:pPr rtl="1"/>
            <a:r>
              <a:rPr lang="ar-SA" noProof="0"/>
              <a:t>انقر فوق الأيقونة لإضافة صورة</a:t>
            </a:r>
            <a:endParaRPr kumimoji="0" lang="ar-SA" noProof="0" dirty="0"/>
          </a:p>
        </p:txBody>
      </p:sp>
      <p:sp>
        <p:nvSpPr>
          <p:cNvPr id="4" name="عنصر نائب للنص 3"/>
          <p:cNvSpPr>
            <a:spLocks noGrp="1"/>
          </p:cNvSpPr>
          <p:nvPr>
            <p:ph type="body" sz="half" idx="2"/>
          </p:nvPr>
        </p:nvSpPr>
        <p:spPr>
          <a:xfrm flipH="1">
            <a:off x="8432800" y="2828785"/>
            <a:ext cx="2946400" cy="2179320"/>
          </a:xfrm>
        </p:spPr>
        <p:txBody>
          <a:bodyPr lIns="64008" rIns="45720" bIns="45720" rtlCol="1" anchor="t"/>
          <a:lstStyle>
            <a:lvl1pPr marL="0" indent="0" algn="r" rtl="1">
              <a:spcBef>
                <a:spcPts val="250"/>
              </a:spcBef>
              <a:buFontTx/>
              <a:buNone/>
              <a:defRPr sz="1300"/>
            </a:lvl1pPr>
            <a:lvl2pPr algn="r" rtl="1">
              <a:defRPr sz="1200"/>
            </a:lvl2pPr>
            <a:lvl3pPr algn="r" rtl="1">
              <a:defRPr sz="1000"/>
            </a:lvl3pPr>
            <a:lvl4pPr algn="r" rtl="1">
              <a:defRPr sz="900"/>
            </a:lvl4pPr>
            <a:lvl5pPr algn="r" rtl="1">
              <a:defRPr sz="900"/>
            </a:lvl5pPr>
          </a:lstStyle>
          <a:p>
            <a:pPr lvl="0" rtl="1" eaLnBrk="1" latinLnBrk="0" hangingPunct="1"/>
            <a:r>
              <a:rPr lang="ar-SA" noProof="0"/>
              <a:t>حرر أنماط نص الشكل الرئيسي</a:t>
            </a:r>
          </a:p>
        </p:txBody>
      </p:sp>
      <p:sp>
        <p:nvSpPr>
          <p:cNvPr id="5" name="عنصر نائب للتاريخ 4"/>
          <p:cNvSpPr>
            <a:spLocks noGrp="1"/>
          </p:cNvSpPr>
          <p:nvPr>
            <p:ph type="dt" sz="half" idx="10"/>
          </p:nvPr>
        </p:nvSpPr>
        <p:spPr>
          <a:xfrm flipH="1">
            <a:off x="8737600" y="6356351"/>
            <a:ext cx="2844800" cy="365125"/>
          </a:xfrm>
        </p:spPr>
        <p:txBody>
          <a:bodyPr rtlCol="1"/>
          <a:lstStyle>
            <a:lvl1pPr algn="r" rtl="1">
              <a:defRPr/>
            </a:lvl1pPr>
          </a:lstStyle>
          <a:p>
            <a:pPr rtl="1"/>
            <a:fld id="{9CAA364E-C109-4F9E-8245-8FC6F55B98A3}" type="datetime1">
              <a:rPr lang="ar-SA" noProof="0" smtClean="0"/>
              <a:t>17/06/1440</a:t>
            </a:fld>
            <a:endParaRPr lang="ar-SA" noProof="0" dirty="0"/>
          </a:p>
        </p:txBody>
      </p:sp>
      <p:sp>
        <p:nvSpPr>
          <p:cNvPr id="6" name="عنصر نائب للتذييل 5"/>
          <p:cNvSpPr>
            <a:spLocks noGrp="1"/>
          </p:cNvSpPr>
          <p:nvPr>
            <p:ph type="ftr" sz="quarter" idx="11"/>
          </p:nvPr>
        </p:nvSpPr>
        <p:spPr>
          <a:xfrm flipH="1">
            <a:off x="4165600" y="6356351"/>
            <a:ext cx="4470400" cy="365125"/>
          </a:xfrm>
        </p:spPr>
        <p:txBody>
          <a:bodyPr rtlCol="1"/>
          <a:lstStyle>
            <a:lvl1pPr algn="r" rtl="1">
              <a:defRPr/>
            </a:lvl1pPr>
          </a:lstStyle>
          <a:p>
            <a:pPr rtl="1"/>
            <a:r>
              <a:rPr lang="ar-SA" noProof="0" dirty="0"/>
              <a:t>إضافة تذييل</a:t>
            </a:r>
          </a:p>
        </p:txBody>
      </p:sp>
      <p:sp>
        <p:nvSpPr>
          <p:cNvPr id="7" name="عنصر نائب لرقم الشريحة 6"/>
          <p:cNvSpPr>
            <a:spLocks noGrp="1"/>
          </p:cNvSpPr>
          <p:nvPr>
            <p:ph type="sldNum" sz="quarter" idx="12"/>
          </p:nvPr>
        </p:nvSpPr>
        <p:spPr>
          <a:xfrm flipH="1">
            <a:off x="609600" y="6356351"/>
            <a:ext cx="812800" cy="365125"/>
          </a:xfrm>
        </p:spPr>
        <p:txBody>
          <a:bodyPr rtlCol="1"/>
          <a:lstStyle>
            <a:lvl1pPr algn="l" rtl="1">
              <a:defRPr/>
            </a:lvl1pPr>
          </a:lstStyle>
          <a:p>
            <a:fld id="{401CF334-2D5C-4859-84A6-CA7E6E43FAEB}" type="slidenum">
              <a:rPr lang="ar-SA" smtClean="0"/>
              <a:pPr/>
              <a:t>‹#›</a:t>
            </a:fld>
            <a:endParaRPr lang="ar-SA" dirty="0"/>
          </a:p>
        </p:txBody>
      </p:sp>
      <p:sp>
        <p:nvSpPr>
          <p:cNvPr id="10" name="شكل حر 9"/>
          <p:cNvSpPr>
            <a:spLocks/>
          </p:cNvSpPr>
          <p:nvPr/>
        </p:nvSpPr>
        <p:spPr bwMode="auto">
          <a:xfrm flipH="1"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1" anchor="t" compatLnSpc="1"/>
          <a:lstStyle/>
          <a:p>
            <a:pPr marL="0" algn="r" rtl="1" eaLnBrk="1" latinLnBrk="0" hangingPunct="1"/>
            <a:endParaRPr kumimoji="0" lang="ar-SA" sz="1800" noProof="0" dirty="0">
              <a:solidFill>
                <a:schemeClr val="tx1"/>
              </a:solidFill>
              <a:latin typeface="+mn-lt"/>
              <a:ea typeface="+mn-ea"/>
              <a:cs typeface="+mn-cs"/>
            </a:endParaRPr>
          </a:p>
        </p:txBody>
      </p:sp>
      <p:sp>
        <p:nvSpPr>
          <p:cNvPr id="11" name="شكل حر 10"/>
          <p:cNvSpPr>
            <a:spLocks/>
          </p:cNvSpPr>
          <p:nvPr/>
        </p:nvSpPr>
        <p:spPr bwMode="auto">
          <a:xfrm flipH="1" flipV="1">
            <a:off x="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1" anchor="t" compatLnSpc="1"/>
          <a:lstStyle/>
          <a:p>
            <a:pPr marL="0" algn="r" rtl="1" eaLnBrk="1" latinLnBrk="0" hangingPunct="1"/>
            <a:endParaRPr kumimoji="0" lang="ar-SA"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مجموعة 24"/>
          <p:cNvGrpSpPr/>
          <p:nvPr/>
        </p:nvGrpSpPr>
        <p:grpSpPr>
          <a:xfrm flipH="1">
            <a:off x="-19703" y="-7144"/>
            <a:ext cx="12240731" cy="6879658"/>
            <a:chOff x="0" y="-21658"/>
            <a:chExt cx="12240731" cy="6879658"/>
          </a:xfrm>
        </p:grpSpPr>
        <p:sp>
          <p:nvSpPr>
            <p:cNvPr id="26" name="مستطيل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noProof="0" dirty="0">
                <a:latin typeface="Tahoma" panose="020B0604030504040204" pitchFamily="34" charset="0"/>
                <a:ea typeface="Tahoma" panose="020B0604030504040204" pitchFamily="34" charset="0"/>
                <a:cs typeface="+mj-cs"/>
              </a:endParaRPr>
            </a:p>
          </p:txBody>
        </p:sp>
        <p:grpSp>
          <p:nvGrpSpPr>
            <p:cNvPr id="27" name="مجموعة 26"/>
            <p:cNvGrpSpPr/>
            <p:nvPr/>
          </p:nvGrpSpPr>
          <p:grpSpPr>
            <a:xfrm>
              <a:off x="0" y="-21658"/>
              <a:ext cx="12240731" cy="1041400"/>
              <a:chOff x="-25356" y="-7144"/>
              <a:chExt cx="12240731" cy="1041400"/>
            </a:xfrm>
          </p:grpSpPr>
          <p:sp>
            <p:nvSpPr>
              <p:cNvPr id="28" name="شكل حر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1" anchor="t" compatLnSpc="1"/>
              <a:lstStyle/>
              <a:p>
                <a:pPr marL="0" algn="l" rtl="1" eaLnBrk="1" latinLnBrk="0" hangingPunct="1"/>
                <a:endParaRPr kumimoji="0" lang="ar-SA" sz="1800" noProof="0" dirty="0">
                  <a:solidFill>
                    <a:schemeClr val="tx1"/>
                  </a:solidFill>
                  <a:latin typeface="Tahoma" panose="020B0604030504040204" pitchFamily="34" charset="0"/>
                  <a:ea typeface="Tahoma" panose="020B0604030504040204" pitchFamily="34" charset="0"/>
                  <a:cs typeface="+mj-cs"/>
                </a:endParaRPr>
              </a:p>
            </p:txBody>
          </p:sp>
          <p:sp>
            <p:nvSpPr>
              <p:cNvPr id="29" name="شكل حر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1" anchor="t" compatLnSpc="1"/>
              <a:lstStyle/>
              <a:p>
                <a:pPr marL="0" algn="l" rtl="1" eaLnBrk="1" latinLnBrk="0" hangingPunct="1"/>
                <a:endParaRPr kumimoji="0" lang="ar-SA" sz="1800" noProof="0" dirty="0">
                  <a:solidFill>
                    <a:schemeClr val="tx1"/>
                  </a:solidFill>
                  <a:latin typeface="Tahoma" panose="020B0604030504040204" pitchFamily="34" charset="0"/>
                  <a:ea typeface="Tahoma" panose="020B0604030504040204" pitchFamily="34" charset="0"/>
                  <a:cs typeface="+mj-cs"/>
                </a:endParaRPr>
              </a:p>
            </p:txBody>
          </p:sp>
          <p:grpSp>
            <p:nvGrpSpPr>
              <p:cNvPr id="31" name="مجموعة 30"/>
              <p:cNvGrpSpPr/>
              <p:nvPr/>
            </p:nvGrpSpPr>
            <p:grpSpPr>
              <a:xfrm>
                <a:off x="-25356" y="202408"/>
                <a:ext cx="12240731" cy="649224"/>
                <a:chOff x="-19045" y="216550"/>
                <a:chExt cx="9180548" cy="649224"/>
              </a:xfrm>
            </p:grpSpPr>
            <p:sp>
              <p:nvSpPr>
                <p:cNvPr id="32" name="شكل حر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1" anchor="t" compatLnSpc="1"/>
                <a:lstStyle/>
                <a:p>
                  <a:pPr rtl="1"/>
                  <a:endParaRPr kumimoji="0" lang="ar-SA" sz="1800" noProof="0" dirty="0">
                    <a:latin typeface="Tahoma" panose="020B0604030504040204" pitchFamily="34" charset="0"/>
                    <a:ea typeface="Tahoma" panose="020B0604030504040204" pitchFamily="34" charset="0"/>
                    <a:cs typeface="+mj-cs"/>
                  </a:endParaRPr>
                </a:p>
              </p:txBody>
            </p:sp>
            <p:sp>
              <p:nvSpPr>
                <p:cNvPr id="33" name="شكل حر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1" anchor="t" compatLnSpc="1"/>
                <a:lstStyle/>
                <a:p>
                  <a:pPr rtl="1"/>
                  <a:endParaRPr kumimoji="0" lang="ar-SA" sz="1800" noProof="0" dirty="0">
                    <a:latin typeface="Tahoma" panose="020B0604030504040204" pitchFamily="34" charset="0"/>
                    <a:ea typeface="Tahoma" panose="020B0604030504040204" pitchFamily="34" charset="0"/>
                    <a:cs typeface="+mj-cs"/>
                  </a:endParaRPr>
                </a:p>
              </p:txBody>
            </p:sp>
          </p:grpSp>
        </p:grpSp>
      </p:grpSp>
      <p:sp>
        <p:nvSpPr>
          <p:cNvPr id="9" name="عنصر نائب للعنوان 8"/>
          <p:cNvSpPr>
            <a:spLocks noGrp="1"/>
          </p:cNvSpPr>
          <p:nvPr>
            <p:ph type="title"/>
          </p:nvPr>
        </p:nvSpPr>
        <p:spPr>
          <a:xfrm flipH="1">
            <a:off x="609600" y="704088"/>
            <a:ext cx="10972800" cy="1143000"/>
          </a:xfrm>
          <a:prstGeom prst="rect">
            <a:avLst/>
          </a:prstGeom>
        </p:spPr>
        <p:txBody>
          <a:bodyPr vert="horz" lIns="0" rIns="0" bIns="0" rtlCol="1" anchor="b">
            <a:normAutofit/>
          </a:bodyPr>
          <a:lstStyle/>
          <a:p>
            <a:pPr rtl="1"/>
            <a:r>
              <a:rPr lang="ar-SA" noProof="0" dirty="0"/>
              <a:t>انقر لتحرير نمط العنوان الرئيسي</a:t>
            </a:r>
            <a:endParaRPr kumimoji="0" lang="ar-SA" noProof="0" dirty="0"/>
          </a:p>
        </p:txBody>
      </p:sp>
      <p:sp>
        <p:nvSpPr>
          <p:cNvPr id="30" name="عنصر نائب للنص 29"/>
          <p:cNvSpPr>
            <a:spLocks noGrp="1"/>
          </p:cNvSpPr>
          <p:nvPr>
            <p:ph type="body" idx="1"/>
          </p:nvPr>
        </p:nvSpPr>
        <p:spPr>
          <a:xfrm flipH="1">
            <a:off x="609600" y="1935480"/>
            <a:ext cx="10972800" cy="4389120"/>
          </a:xfrm>
          <a:prstGeom prst="rect">
            <a:avLst/>
          </a:prstGeom>
        </p:spPr>
        <p:txBody>
          <a:bodyPr vert="horz" rtlCol="1">
            <a:normAutofit/>
          </a:bodyPr>
          <a:lstStyle/>
          <a:p>
            <a:pPr lvl="0" rtl="1" eaLnBrk="1" latinLnBrk="0" hangingPunct="1"/>
            <a:r>
              <a:rPr lang="ar-SA" noProof="0" dirty="0"/>
              <a:t>انقر لتحرير أنماط النص الرئيسي</a:t>
            </a:r>
          </a:p>
          <a:p>
            <a:pPr lvl="1" rtl="1" eaLnBrk="1" latinLnBrk="0" hangingPunct="1"/>
            <a:r>
              <a:rPr lang="ar-SA" noProof="0" dirty="0"/>
              <a:t>المستوى الثاني</a:t>
            </a:r>
          </a:p>
          <a:p>
            <a:pPr lvl="2" rtl="1" eaLnBrk="1" latinLnBrk="0" hangingPunct="1"/>
            <a:r>
              <a:rPr lang="ar-SA" noProof="0" dirty="0"/>
              <a:t>المستوى الثالث</a:t>
            </a:r>
          </a:p>
          <a:p>
            <a:pPr lvl="3" rtl="1" eaLnBrk="1" latinLnBrk="0" hangingPunct="1"/>
            <a:r>
              <a:rPr lang="ar-SA" noProof="0" dirty="0"/>
              <a:t>المستوى الرابع</a:t>
            </a:r>
          </a:p>
          <a:p>
            <a:pPr lvl="4" rtl="1" eaLnBrk="1" latinLnBrk="0" hangingPunct="1"/>
            <a:r>
              <a:rPr lang="ar-SA" noProof="0" dirty="0"/>
              <a:t>المستوى الخامس</a:t>
            </a:r>
          </a:p>
        </p:txBody>
      </p:sp>
      <p:sp>
        <p:nvSpPr>
          <p:cNvPr id="10" name="عنصر نائب للتاريخ 9"/>
          <p:cNvSpPr>
            <a:spLocks noGrp="1"/>
          </p:cNvSpPr>
          <p:nvPr>
            <p:ph type="dt" sz="half" idx="2"/>
          </p:nvPr>
        </p:nvSpPr>
        <p:spPr>
          <a:xfrm flipH="1">
            <a:off x="8737600" y="6356351"/>
            <a:ext cx="2844800" cy="365125"/>
          </a:xfrm>
          <a:prstGeom prst="rect">
            <a:avLst/>
          </a:prstGeom>
        </p:spPr>
        <p:txBody>
          <a:bodyPr vert="horz" lIns="0" tIns="0" rIns="0" bIns="0" rtlCol="1" anchor="b"/>
          <a:lstStyle>
            <a:lvl1pPr algn="r" rtl="1" eaLnBrk="1" latinLnBrk="0" hangingPunct="1">
              <a:defRPr kumimoji="0" sz="1100">
                <a:solidFill>
                  <a:schemeClr val="tx1"/>
                </a:solidFill>
                <a:latin typeface="Tahoma" panose="020B0604030504040204" pitchFamily="34" charset="0"/>
                <a:ea typeface="Tahoma" panose="020B0604030504040204" pitchFamily="34" charset="0"/>
                <a:cs typeface="+mj-cs"/>
              </a:defRPr>
            </a:lvl1pPr>
          </a:lstStyle>
          <a:p>
            <a:fld id="{0EC5793D-B895-4682-8126-69F4DBA33ADC}" type="datetime1">
              <a:rPr lang="ar-SA" smtClean="0"/>
              <a:pPr/>
              <a:t>17/06/1440</a:t>
            </a:fld>
            <a:endParaRPr lang="ar-SA" dirty="0"/>
          </a:p>
        </p:txBody>
      </p:sp>
      <p:sp>
        <p:nvSpPr>
          <p:cNvPr id="22" name="عنصر نائب للتذييل 21"/>
          <p:cNvSpPr>
            <a:spLocks noGrp="1"/>
          </p:cNvSpPr>
          <p:nvPr>
            <p:ph type="ftr" sz="quarter" idx="3"/>
          </p:nvPr>
        </p:nvSpPr>
        <p:spPr>
          <a:xfrm flipH="1">
            <a:off x="4165600" y="6356351"/>
            <a:ext cx="4470400" cy="365125"/>
          </a:xfrm>
          <a:prstGeom prst="rect">
            <a:avLst/>
          </a:prstGeom>
        </p:spPr>
        <p:txBody>
          <a:bodyPr vert="horz" lIns="0" tIns="0" rIns="0" bIns="0" rtlCol="1" anchor="b"/>
          <a:lstStyle>
            <a:lvl1pPr algn="r" rtl="1" eaLnBrk="1" latinLnBrk="0" hangingPunct="1">
              <a:defRPr kumimoji="0" sz="1100">
                <a:solidFill>
                  <a:schemeClr val="tx1"/>
                </a:solidFill>
                <a:latin typeface="Tahoma" panose="020B0604030504040204" pitchFamily="34" charset="0"/>
                <a:ea typeface="Tahoma" panose="020B0604030504040204" pitchFamily="34" charset="0"/>
                <a:cs typeface="+mj-cs"/>
              </a:defRPr>
            </a:lvl1pPr>
          </a:lstStyle>
          <a:p>
            <a:r>
              <a:rPr lang="ar-SA"/>
              <a:t>إضافة تذييل</a:t>
            </a:r>
            <a:endParaRPr lang="ar-SA" dirty="0"/>
          </a:p>
        </p:txBody>
      </p:sp>
      <p:sp>
        <p:nvSpPr>
          <p:cNvPr id="18" name="عنصر نائب لرقم الشريحة 17"/>
          <p:cNvSpPr>
            <a:spLocks noGrp="1"/>
          </p:cNvSpPr>
          <p:nvPr>
            <p:ph type="sldNum" sz="quarter" idx="4"/>
          </p:nvPr>
        </p:nvSpPr>
        <p:spPr>
          <a:xfrm flipH="1">
            <a:off x="609600" y="6356351"/>
            <a:ext cx="1016000" cy="365125"/>
          </a:xfrm>
          <a:prstGeom prst="rect">
            <a:avLst/>
          </a:prstGeom>
        </p:spPr>
        <p:txBody>
          <a:bodyPr vert="horz" lIns="0" tIns="0" rIns="0" bIns="0" rtlCol="1" anchor="b"/>
          <a:lstStyle>
            <a:lvl1pPr algn="l" rtl="1" eaLnBrk="1" latinLnBrk="0" hangingPunct="1">
              <a:defRPr kumimoji="0" sz="1100">
                <a:solidFill>
                  <a:schemeClr val="tx1"/>
                </a:solidFill>
                <a:latin typeface="Tahoma" panose="020B0604030504040204" pitchFamily="34" charset="0"/>
                <a:ea typeface="Tahoma" panose="020B0604030504040204" pitchFamily="34" charset="0"/>
                <a:cs typeface="+mj-cs"/>
              </a:defRPr>
            </a:lvl1pPr>
          </a:lstStyle>
          <a:p>
            <a:fld id="{401CF334-2D5C-4859-84A6-CA7E6E43FAEB}" type="slidenum">
              <a:rPr lang="ar-SA" smtClean="0"/>
              <a:pPr/>
              <a:t>‹#›</a:t>
            </a:fld>
            <a:endParaRPr lang="ar-SA"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r" rtl="1" eaLnBrk="1" latinLnBrk="0" hangingPunct="1">
        <a:spcBef>
          <a:spcPct val="0"/>
        </a:spcBef>
        <a:buNone/>
        <a:defRPr kumimoji="0" sz="5000" b="0" kern="1200">
          <a:ln>
            <a:noFill/>
          </a:ln>
          <a:solidFill>
            <a:schemeClr val="tx2"/>
          </a:solidFill>
          <a:effectLst/>
          <a:latin typeface="Tahoma" panose="020B0604030504040204" pitchFamily="34" charset="0"/>
          <a:ea typeface="Tahoma" panose="020B0604030504040204" pitchFamily="34" charset="0"/>
          <a:cs typeface="+mj-cs"/>
        </a:defRPr>
      </a:lvl1pPr>
    </p:titleStyle>
    <p:bodyStyle>
      <a:lvl1pPr marL="274320" indent="-274320" algn="r" rtl="1"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Tahoma" panose="020B0604030504040204" pitchFamily="34" charset="0"/>
          <a:ea typeface="Tahoma" panose="020B0604030504040204" pitchFamily="34" charset="0"/>
          <a:cs typeface="+mj-cs"/>
        </a:defRPr>
      </a:lvl1pPr>
      <a:lvl2pPr marL="640080" indent="-246888" algn="r" rtl="1"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Tahoma" panose="020B0604030504040204" pitchFamily="34" charset="0"/>
          <a:ea typeface="Tahoma" panose="020B0604030504040204" pitchFamily="34" charset="0"/>
          <a:cs typeface="+mj-cs"/>
        </a:defRPr>
      </a:lvl2pPr>
      <a:lvl3pPr marL="914400" indent="-246888" algn="r" rtl="1"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Tahoma" panose="020B0604030504040204" pitchFamily="34" charset="0"/>
          <a:ea typeface="Tahoma" panose="020B0604030504040204" pitchFamily="34" charset="0"/>
          <a:cs typeface="+mj-cs"/>
        </a:defRPr>
      </a:lvl3pPr>
      <a:lvl4pPr marL="1188720" indent="-210312" algn="r" rtl="1"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Tahoma" panose="020B0604030504040204" pitchFamily="34" charset="0"/>
          <a:ea typeface="Tahoma" panose="020B0604030504040204" pitchFamily="34" charset="0"/>
          <a:cs typeface="+mj-cs"/>
        </a:defRPr>
      </a:lvl4pPr>
      <a:lvl5pPr marL="1463040" indent="-210312" algn="r" rtl="1"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Tahoma" panose="020B0604030504040204" pitchFamily="34" charset="0"/>
          <a:ea typeface="Tahoma" panose="020B0604030504040204" pitchFamily="34" charset="0"/>
          <a:cs typeface="+mj-cs"/>
        </a:defRPr>
      </a:lvl5pPr>
      <a:lvl6pPr marL="1737360" indent="-210312" algn="r" rtl="1"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r" rtl="1"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العنوان 3"/>
          <p:cNvSpPr>
            <a:spLocks noGrp="1"/>
          </p:cNvSpPr>
          <p:nvPr>
            <p:ph type="ctrTitle"/>
          </p:nvPr>
        </p:nvSpPr>
        <p:spPr>
          <a:xfrm flipH="1">
            <a:off x="1007872" y="783771"/>
            <a:ext cx="10468864" cy="1828800"/>
          </a:xfrm>
        </p:spPr>
        <p:txBody>
          <a:bodyPr rtlCol="1">
            <a:normAutofit/>
          </a:bodyPr>
          <a:lstStyle/>
          <a:p>
            <a:pPr algn="ctr" rtl="1"/>
            <a:r>
              <a:rPr lang="ar-IQ" sz="8800" dirty="0">
                <a:latin typeface="Aldhabi" panose="01000000000000000000" pitchFamily="2" charset="-78"/>
                <a:cs typeface="Aldhabi" panose="01000000000000000000" pitchFamily="2" charset="-78"/>
              </a:rPr>
              <a:t>ألاجهزة المساعدة على التشغيل</a:t>
            </a:r>
            <a:endParaRPr lang="ar-SA" sz="8800" dirty="0">
              <a:latin typeface="Aldhabi" panose="01000000000000000000" pitchFamily="2" charset="-78"/>
              <a:cs typeface="Aldhabi" panose="01000000000000000000" pitchFamily="2" charset="-78"/>
            </a:endParaRPr>
          </a:p>
        </p:txBody>
      </p:sp>
      <p:sp>
        <p:nvSpPr>
          <p:cNvPr id="5" name="عنوان فرعي 4"/>
          <p:cNvSpPr>
            <a:spLocks noGrp="1"/>
          </p:cNvSpPr>
          <p:nvPr>
            <p:ph type="subTitle" idx="1"/>
          </p:nvPr>
        </p:nvSpPr>
        <p:spPr>
          <a:xfrm flipH="1">
            <a:off x="655175" y="3881678"/>
            <a:ext cx="10472928" cy="1752600"/>
          </a:xfrm>
        </p:spPr>
        <p:txBody>
          <a:bodyPr rtlCol="1">
            <a:normAutofit fontScale="92500" lnSpcReduction="10000"/>
          </a:bodyPr>
          <a:lstStyle/>
          <a:p>
            <a:pPr algn="ctr" rtl="1"/>
            <a:r>
              <a:rPr lang="ar-IQ" sz="3600" dirty="0">
                <a:cs typeface="DecoType Thuluth" panose="02010000000000000000" pitchFamily="2" charset="-78"/>
              </a:rPr>
              <a:t>                                                                                                    اعداد</a:t>
            </a:r>
          </a:p>
          <a:p>
            <a:pPr algn="ctr" rtl="1"/>
            <a:r>
              <a:rPr lang="ar-IQ" sz="3600" dirty="0">
                <a:cs typeface="DecoType Thuluth" panose="02010000000000000000" pitchFamily="2" charset="-78"/>
              </a:rPr>
              <a:t>                                                                                                    المدرس</a:t>
            </a:r>
          </a:p>
          <a:p>
            <a:pPr algn="ctr" rtl="1"/>
            <a:r>
              <a:rPr lang="ar-IQ" sz="3600" dirty="0">
                <a:cs typeface="DecoType Thuluth" panose="02010000000000000000" pitchFamily="2" charset="-78"/>
              </a:rPr>
              <a:t>                                                                                                     خالد زمام عامر</a:t>
            </a:r>
            <a:endParaRPr lang="ar-SA" sz="3600" dirty="0">
              <a:cs typeface="DecoType Thuluth" panose="02010000000000000000" pitchFamily="2" charset="-78"/>
            </a:endParaRPr>
          </a:p>
          <a:p>
            <a:pPr algn="ctr" rtl="1"/>
            <a:endParaRPr lang="ar-SA"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العنوان 2"/>
          <p:cNvSpPr>
            <a:spLocks noGrp="1"/>
          </p:cNvSpPr>
          <p:nvPr>
            <p:ph type="title"/>
          </p:nvPr>
        </p:nvSpPr>
        <p:spPr>
          <a:xfrm flipH="1">
            <a:off x="0" y="318733"/>
            <a:ext cx="10972800" cy="1143000"/>
          </a:xfrm>
        </p:spPr>
        <p:txBody>
          <a:bodyPr rtlCol="1">
            <a:normAutofit/>
          </a:bodyPr>
          <a:lstStyle/>
          <a:p>
            <a:r>
              <a:rPr lang="ar-IQ" sz="5400" dirty="0">
                <a:latin typeface="Simplified Arabic" panose="02020603050405020304" pitchFamily="18" charset="-78"/>
                <a:cs typeface="Simplified Arabic" panose="02020603050405020304" pitchFamily="18" charset="-78"/>
              </a:rPr>
              <a:t>جهاز  التزيت</a:t>
            </a:r>
            <a:endParaRPr lang="ar-SA" sz="5400" dirty="0">
              <a:latin typeface="Simplified Arabic" panose="02020603050405020304" pitchFamily="18" charset="-78"/>
              <a:cs typeface="Simplified Arabic" panose="02020603050405020304" pitchFamily="18" charset="-78"/>
            </a:endParaRPr>
          </a:p>
        </p:txBody>
      </p:sp>
      <p:sp>
        <p:nvSpPr>
          <p:cNvPr id="2" name="عنصر نائب للمحتوى 1"/>
          <p:cNvSpPr>
            <a:spLocks noGrp="1"/>
          </p:cNvSpPr>
          <p:nvPr>
            <p:ph idx="1"/>
          </p:nvPr>
        </p:nvSpPr>
        <p:spPr>
          <a:xfrm flipH="1">
            <a:off x="609600" y="1461733"/>
            <a:ext cx="10972800" cy="5089289"/>
          </a:xfrm>
        </p:spPr>
        <p:txBody>
          <a:bodyPr rtlCol="1">
            <a:normAutofit lnSpcReduction="10000"/>
          </a:bodyPr>
          <a:lstStyle/>
          <a:p>
            <a:pPr marL="0" indent="0" algn="just" rtl="1">
              <a:buNone/>
            </a:pPr>
            <a:r>
              <a:rPr lang="ar-IQ" sz="2800" dirty="0">
                <a:latin typeface="Simplified Arabic" panose="02020603050405020304" pitchFamily="18" charset="-78"/>
                <a:cs typeface="Simplified Arabic" panose="02020603050405020304" pitchFamily="18" charset="-78"/>
              </a:rPr>
              <a:t>من المعروف عند انزلاق قطعتين بعضمها على البعض الاخر يتعرضان للاحتكاك وتتولد نتيجة ذلك حرارة . وتنتقل حرارة الاحتكاك هذه الى الاجسام المعدنية المتحاكة وتعرضها للتمدد مما يؤدي الى انتشار الأجزاء بعضها على البعض الاخر كما يحدث أحيانا عند انتشار المكبس داخل الأسطوانة . ولتفادي مثل هذه الحالة يجب تحويل الاحتكاك الجاف الى احتكاك رطب ويتم ذلك بواسطة جهاز خاص يطلق عليه جهاز التزيت ووظيفته كالاتي :.</a:t>
            </a:r>
          </a:p>
          <a:p>
            <a:pPr marL="514350" indent="-514350" algn="just" rtl="1">
              <a:buAutoNum type="arabicPeriod"/>
            </a:pPr>
            <a:r>
              <a:rPr lang="ar-IQ" sz="2800" dirty="0">
                <a:latin typeface="Simplified Arabic" panose="02020603050405020304" pitchFamily="18" charset="-78"/>
                <a:cs typeface="Simplified Arabic" panose="02020603050405020304" pitchFamily="18" charset="-78"/>
              </a:rPr>
              <a:t>تحويل الاحتكاك الجاف الى احتكاك رطب لتقليل مقاومة الاحتكاك.</a:t>
            </a:r>
          </a:p>
          <a:p>
            <a:pPr marL="514350" indent="-514350" algn="just" rtl="1">
              <a:buAutoNum type="arabicPeriod"/>
            </a:pPr>
            <a:r>
              <a:rPr lang="ar-IQ" sz="2800" dirty="0">
                <a:latin typeface="Simplified Arabic" panose="02020603050405020304" pitchFamily="18" charset="-78"/>
                <a:cs typeface="Simplified Arabic" panose="02020603050405020304" pitchFamily="18" charset="-78"/>
              </a:rPr>
              <a:t>امتصاص جزء من الحرارة الناتجة عن الاحتكاك .</a:t>
            </a:r>
          </a:p>
          <a:p>
            <a:pPr marL="514350" indent="-514350" algn="just" rtl="1">
              <a:buAutoNum type="arabicPeriod"/>
            </a:pPr>
            <a:r>
              <a:rPr lang="ar-IQ" sz="2800" dirty="0">
                <a:latin typeface="Simplified Arabic" panose="02020603050405020304" pitchFamily="18" charset="-78"/>
                <a:cs typeface="Simplified Arabic" panose="02020603050405020304" pitchFamily="18" charset="-78"/>
              </a:rPr>
              <a:t>تقليل الصوت .</a:t>
            </a:r>
          </a:p>
          <a:p>
            <a:pPr marL="514350" indent="-514350" algn="just" rtl="1">
              <a:buAutoNum type="arabicPeriod"/>
            </a:pPr>
            <a:r>
              <a:rPr lang="ar-IQ" sz="2800" dirty="0">
                <a:latin typeface="Simplified Arabic" panose="02020603050405020304" pitchFamily="18" charset="-78"/>
                <a:cs typeface="Simplified Arabic" panose="02020603050405020304" pitchFamily="18" charset="-78"/>
              </a:rPr>
              <a:t>إزاحة برادة الاجسام المتحاكة امام الزيت .</a:t>
            </a:r>
          </a:p>
          <a:p>
            <a:pPr marL="514350" indent="-514350" algn="just" rtl="1">
              <a:buAutoNum type="arabicPeriod"/>
            </a:pPr>
            <a:r>
              <a:rPr lang="ar-IQ" sz="2800" dirty="0">
                <a:latin typeface="Simplified Arabic" panose="02020603050405020304" pitchFamily="18" charset="-78"/>
                <a:cs typeface="Simplified Arabic" panose="02020603050405020304" pitchFamily="18" charset="-78"/>
              </a:rPr>
              <a:t>يعمل على منع تسرب الغازات بين غرف الاحتراق وصندوق عمود المرفق .</a:t>
            </a:r>
          </a:p>
          <a:p>
            <a:pPr marL="514350" indent="-514350" algn="just" rtl="1">
              <a:buAutoNum type="arabicPeriod"/>
            </a:pPr>
            <a:r>
              <a:rPr lang="ar-IQ" sz="2800" dirty="0">
                <a:latin typeface="Simplified Arabic" panose="02020603050405020304" pitchFamily="18" charset="-78"/>
                <a:cs typeface="Simplified Arabic" panose="02020603050405020304" pitchFamily="18" charset="-78"/>
              </a:rPr>
              <a:t>يمنع الزيت صدا قطع المحرك الداخلية .</a:t>
            </a:r>
          </a:p>
        </p:txBody>
      </p:sp>
    </p:spTree>
    <p:extLst>
      <p:ext uri="{BB962C8B-B14F-4D97-AF65-F5344CB8AC3E}">
        <p14:creationId xmlns:p14="http://schemas.microsoft.com/office/powerpoint/2010/main" val="213919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flipH="1">
            <a:off x="727165" y="1089442"/>
            <a:ext cx="10972800" cy="5089289"/>
          </a:xfrm>
        </p:spPr>
        <p:txBody>
          <a:bodyPr rtlCol="1">
            <a:normAutofit/>
          </a:bodyPr>
          <a:lstStyle/>
          <a:p>
            <a:pPr marL="0" indent="0" algn="just">
              <a:buNone/>
            </a:pPr>
            <a:r>
              <a:rPr lang="ar-IQ" sz="2400" dirty="0">
                <a:latin typeface="Simplified Arabic" panose="02020603050405020304" pitchFamily="18" charset="-78"/>
                <a:cs typeface="Simplified Arabic" panose="02020603050405020304" pitchFamily="18" charset="-78"/>
              </a:rPr>
              <a:t>يجب إيصال الزيت الى كل ألاجزاء التي تتحرك في المحرك وبالكمية المناسبة لعمل ذلك الجزء والمناطق الواجب تزيتها هي :.</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الكراسي التزحلقية لعمود المرفق وعمود الحدبات.</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كراسي النهايات الكبرى لاذرع التوصيل.</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النهاية الصغرى لذراع التوصيل ومسمار المكبس.</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ترسا التوقيت او العجلات المسننة وسلسلة التوقيت.</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قدح الدفع وعمود الدفع والتاكيات ومحاورها.</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ما بين جدار الأسطوانة والمكابس .</a:t>
            </a:r>
          </a:p>
          <a:p>
            <a:pPr marL="457200" indent="-457200" algn="just">
              <a:buAutoNum type="arabicPeriod"/>
            </a:pPr>
            <a:endParaRPr lang="ar-IQ" sz="2400" dirty="0">
              <a:latin typeface="Simplified Arabic" panose="02020603050405020304" pitchFamily="18" charset="-78"/>
              <a:cs typeface="Simplified Arabic" panose="02020603050405020304" pitchFamily="18" charset="-78"/>
            </a:endParaRPr>
          </a:p>
          <a:p>
            <a:pPr marL="457200" indent="-457200" algn="just">
              <a:buAutoNum type="arabicPeriod"/>
            </a:pPr>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6593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flipH="1">
            <a:off x="609600" y="998001"/>
            <a:ext cx="10972800" cy="5089289"/>
          </a:xfrm>
        </p:spPr>
        <p:txBody>
          <a:bodyPr rtlCol="1">
            <a:normAutofit fontScale="85000" lnSpcReduction="20000"/>
          </a:bodyPr>
          <a:lstStyle/>
          <a:p>
            <a:pPr marL="0" indent="0" algn="just">
              <a:buNone/>
            </a:pPr>
            <a:r>
              <a:rPr lang="ar-IQ" sz="2400" dirty="0">
                <a:latin typeface="Simplified Arabic" panose="02020603050405020304" pitchFamily="18" charset="-78"/>
                <a:cs typeface="Simplified Arabic" panose="02020603050405020304" pitchFamily="18" charset="-78"/>
              </a:rPr>
              <a:t>تستخدم عدة طرق في إيصال الزيت الى المناطق سابقة الذكر وهي :.</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طريقة التزيت بالنثر كتزيت الجدار الداخلي للاسطوانة اسفل المكبس.</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طرية النثر بالسكب ( التسييل ) كتزيت عمود الدفع وقدح الدفع .</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الطريقة الجبرية ( بواسطة الضغط ) كتزيت ترسا التوقيت .</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الطريقة المركبة ( المختلطة ) كتزيت النهاية الكبرى لذراع التوصيل .</a:t>
            </a:r>
          </a:p>
          <a:p>
            <a:pPr marL="0" indent="0" algn="just">
              <a:buNone/>
            </a:pPr>
            <a:r>
              <a:rPr lang="ar-IQ" sz="2400" dirty="0">
                <a:latin typeface="Simplified Arabic" panose="02020603050405020304" pitchFamily="18" charset="-78"/>
                <a:cs typeface="Simplified Arabic" panose="02020603050405020304" pitchFamily="18" charset="-78"/>
              </a:rPr>
              <a:t>مكونات جهاز التزيت </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حوض الزيت</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صامولة تفريغ الزيت</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الشبك المعدني </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مضخة الزيت</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المصفي الطارد عن المركز</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المصفي الثانوي</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المشعة ( مبردة الزيت )</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حنفية تحويل مجرى اتجاه الزيت</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صمام التحويل</a:t>
            </a:r>
          </a:p>
          <a:p>
            <a:pPr marL="457200" indent="-457200" algn="just">
              <a:buAutoNum type="arabicPeriod"/>
            </a:pPr>
            <a:r>
              <a:rPr lang="ar-IQ" sz="2400" dirty="0">
                <a:latin typeface="Simplified Arabic" panose="02020603050405020304" pitchFamily="18" charset="-78"/>
                <a:cs typeface="Simplified Arabic" panose="02020603050405020304" pitchFamily="18" charset="-78"/>
              </a:rPr>
              <a:t>مقياس ضغط الزيت</a:t>
            </a:r>
          </a:p>
        </p:txBody>
      </p:sp>
    </p:spTree>
    <p:extLst>
      <p:ext uri="{BB962C8B-B14F-4D97-AF65-F5344CB8AC3E}">
        <p14:creationId xmlns:p14="http://schemas.microsoft.com/office/powerpoint/2010/main" val="1786095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العنوان 2"/>
          <p:cNvSpPr>
            <a:spLocks noGrp="1"/>
          </p:cNvSpPr>
          <p:nvPr>
            <p:ph type="title"/>
          </p:nvPr>
        </p:nvSpPr>
        <p:spPr>
          <a:xfrm flipH="1">
            <a:off x="609600" y="533400"/>
            <a:ext cx="10972800" cy="1143000"/>
          </a:xfrm>
        </p:spPr>
        <p:txBody>
          <a:bodyPr rtlCol="1">
            <a:normAutofit/>
          </a:bodyPr>
          <a:lstStyle/>
          <a:p>
            <a:pPr algn="r" rtl="1"/>
            <a:r>
              <a:rPr lang="ar-IQ" sz="4400" dirty="0">
                <a:cs typeface="DecoType Thuluth" panose="02010000000000000000" pitchFamily="2" charset="-78"/>
              </a:rPr>
              <a:t>دورة الزيت</a:t>
            </a:r>
            <a:endParaRPr lang="ar-SA" sz="4400" dirty="0">
              <a:cs typeface="DecoType Thuluth" panose="02010000000000000000" pitchFamily="2" charset="-78"/>
            </a:endParaRPr>
          </a:p>
        </p:txBody>
      </p:sp>
      <p:sp>
        <p:nvSpPr>
          <p:cNvPr id="2" name="عنصر نائب للمحتوى 1"/>
          <p:cNvSpPr>
            <a:spLocks noGrp="1"/>
          </p:cNvSpPr>
          <p:nvPr>
            <p:ph idx="1"/>
          </p:nvPr>
        </p:nvSpPr>
        <p:spPr>
          <a:xfrm flipH="1">
            <a:off x="609600" y="1676400"/>
            <a:ext cx="10972800" cy="4648200"/>
          </a:xfrm>
        </p:spPr>
        <p:txBody>
          <a:bodyPr rtlCol="1">
            <a:normAutofit/>
          </a:bodyPr>
          <a:lstStyle/>
          <a:p>
            <a:pPr marL="0" indent="0" algn="just" rtl="1">
              <a:buNone/>
            </a:pPr>
            <a:r>
              <a:rPr lang="ar-IQ" sz="2400" dirty="0">
                <a:latin typeface="Simplified Arabic" panose="02020603050405020304" pitchFamily="18" charset="-78"/>
                <a:cs typeface="Simplified Arabic" panose="02020603050405020304" pitchFamily="18" charset="-78"/>
              </a:rPr>
              <a:t>عند تشغيل المحرك تعمل مضخة الزيت على سحب الزيت من خلال المشبك السلكي ودفعه خلال أنبوب التوصيل الى المصفي الطارد عن المركز وبه تتم عملية التصفية الأولية للزيت وبعد إتمام العملية يعود الى حوض الزيت حوالي 10% منه بواسطة الانبوب اما باقي الزيت فيذهب بواسطة أنبوب التوصيل الى المصفي الثانوي وبعد عملية تصفيته يعبر الزيت الى حنفية تحويل مجرى الزيت فاذا كانت الحنفية مفتوحة باتجاه المشعة ( المبردة ) فالزيت يبرد خلال المشعة ويعود بواسطة أنبوب التوصيل ثم الى أنبوب التوزيع الرئيسي للزيت ، اما اذا كان الفصل شتاء فان الحنفية تكون في وضع غلق كي لا تسمح للزيت بالعبور الى المشعة بل يتجه الزيت مباشرة الى الانبوب ثم الى أنبوب التوزيع الرئيسي .</a:t>
            </a:r>
            <a:endParaRPr lang="ar-SA"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العنوان 2"/>
          <p:cNvSpPr>
            <a:spLocks noGrp="1"/>
          </p:cNvSpPr>
          <p:nvPr>
            <p:ph type="title"/>
          </p:nvPr>
        </p:nvSpPr>
        <p:spPr>
          <a:xfrm flipH="1">
            <a:off x="609600" y="704088"/>
            <a:ext cx="10972800" cy="1143000"/>
          </a:xfrm>
        </p:spPr>
        <p:txBody>
          <a:bodyPr rtlCol="1"/>
          <a:lstStyle/>
          <a:p>
            <a:pPr algn="r" rtl="1"/>
            <a:r>
              <a:rPr lang="ar-IQ" b="1" dirty="0">
                <a:cs typeface="DecoType Thuluth" panose="02010000000000000000" pitchFamily="2" charset="-78"/>
              </a:rPr>
              <a:t>1. جهاز التبريد</a:t>
            </a:r>
            <a:endParaRPr lang="ar-SA" b="1" dirty="0">
              <a:cs typeface="DecoType Thuluth" panose="02010000000000000000" pitchFamily="2" charset="-78"/>
            </a:endParaRPr>
          </a:p>
        </p:txBody>
      </p:sp>
      <p:sp>
        <p:nvSpPr>
          <p:cNvPr id="2" name="عنصر نائب للمحتوى 1"/>
          <p:cNvSpPr>
            <a:spLocks noGrp="1"/>
          </p:cNvSpPr>
          <p:nvPr>
            <p:ph idx="1"/>
          </p:nvPr>
        </p:nvSpPr>
        <p:spPr>
          <a:xfrm flipH="1">
            <a:off x="374469" y="2139262"/>
            <a:ext cx="10972800" cy="2871651"/>
          </a:xfrm>
        </p:spPr>
        <p:txBody>
          <a:bodyPr rtlCol="1">
            <a:noAutofit/>
          </a:bodyPr>
          <a:lstStyle/>
          <a:p>
            <a:pPr marL="0" indent="0" algn="r" rtl="1">
              <a:buNone/>
            </a:pPr>
            <a:r>
              <a:rPr lang="ar-IQ" sz="2800" dirty="0">
                <a:latin typeface="Simplified Arabic" panose="02020603050405020304" pitchFamily="18" charset="-78"/>
                <a:cs typeface="Simplified Arabic" panose="02020603050405020304" pitchFamily="18" charset="-78"/>
              </a:rPr>
              <a:t>نتيجة لاحتراق خليط الهواء والوقود في محركات الاحتراق الداخلي فأن درجة الحرارة داخل أسطوانات هذه المحركات تصل الى 2000 درجة تقريبآ. ولايمكن لكتلة المحرك او أجزاء اجهزته الأخرى الصمود اما مثل هذه الحرارة.</a:t>
            </a:r>
          </a:p>
          <a:p>
            <a:pPr marL="0" indent="0" algn="r" rtl="1">
              <a:buNone/>
            </a:pPr>
            <a:r>
              <a:rPr lang="ar-IQ" sz="2800" dirty="0">
                <a:latin typeface="Simplified Arabic" panose="02020603050405020304" pitchFamily="18" charset="-78"/>
                <a:cs typeface="Simplified Arabic" panose="02020603050405020304" pitchFamily="18" charset="-78"/>
              </a:rPr>
              <a:t>ان جهاز التبريد ليس المنفذ الوحيد لتسريب الحرارة بل هناك منافذ أخرى فقسم من الحرارة يتسرب من خلال نواتج الاحتراق وقسم اخر من خلال زيت تزيت المحرك لذا نلاحظ بعض الأحيان وجود مبردة للزيت على دورة الزيت في جهاز التزيت . ولكن الجزء الرئيسي من الحرارة فأنه يسرب عبر جهاز التبريد والذي يوجد على نوعين :.</a:t>
            </a:r>
          </a:p>
          <a:p>
            <a:pPr algn="r" rtl="1">
              <a:buFont typeface="Arial" panose="020B0604020202020204" pitchFamily="34" charset="0"/>
              <a:buChar char="•"/>
            </a:pPr>
            <a:r>
              <a:rPr lang="ar-IQ" sz="2800" dirty="0">
                <a:latin typeface="Simplified Arabic" panose="02020603050405020304" pitchFamily="18" charset="-78"/>
                <a:cs typeface="Simplified Arabic" panose="02020603050405020304" pitchFamily="18" charset="-78"/>
              </a:rPr>
              <a:t>جهاز التبريد الهوائي</a:t>
            </a:r>
          </a:p>
          <a:p>
            <a:pPr algn="r" rtl="1">
              <a:buFont typeface="Arial" panose="020B0604020202020204" pitchFamily="34" charset="0"/>
              <a:buChar char="•"/>
            </a:pPr>
            <a:r>
              <a:rPr lang="ar-IQ" sz="2800" dirty="0">
                <a:latin typeface="Simplified Arabic" panose="02020603050405020304" pitchFamily="18" charset="-78"/>
                <a:cs typeface="Simplified Arabic" panose="02020603050405020304" pitchFamily="18" charset="-78"/>
              </a:rPr>
              <a:t>جهاز التبريد المائي</a:t>
            </a:r>
            <a:endParaRPr lang="ar-SA"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flipH="1">
            <a:off x="609600" y="1935480"/>
            <a:ext cx="10972800" cy="4389120"/>
          </a:xfrm>
        </p:spPr>
        <p:txBody>
          <a:bodyPr rtlCol="1">
            <a:normAutofit lnSpcReduction="10000"/>
          </a:bodyPr>
          <a:lstStyle/>
          <a:p>
            <a:pPr marL="0" indent="0" algn="just" rtl="1">
              <a:buNone/>
            </a:pPr>
            <a:r>
              <a:rPr lang="ar-IQ" sz="3200" dirty="0">
                <a:latin typeface="Simplified Arabic" panose="02020603050405020304" pitchFamily="18" charset="-78"/>
                <a:cs typeface="Simplified Arabic" panose="02020603050405020304" pitchFamily="18" charset="-78"/>
              </a:rPr>
              <a:t>جهاز التبريد يعمل على تبريد مناطق محددة من المحرك والتي هي مصدر للحرارة وعليه تحاط تلك المناطق اما بغلاف مائي او هوائي وحسب نوع التبريد وهذه المناطق هي :.</a:t>
            </a:r>
          </a:p>
          <a:p>
            <a:pPr marL="457200" indent="-457200" algn="just" rtl="1">
              <a:buAutoNum type="arabicPeriod"/>
            </a:pPr>
            <a:r>
              <a:rPr lang="ar-IQ" sz="3200" dirty="0">
                <a:latin typeface="Simplified Arabic" panose="02020603050405020304" pitchFamily="18" charset="-78"/>
                <a:cs typeface="Simplified Arabic" panose="02020603050405020304" pitchFamily="18" charset="-78"/>
              </a:rPr>
              <a:t>حول غرف الاحتراق</a:t>
            </a:r>
          </a:p>
          <a:p>
            <a:pPr marL="457200" indent="-457200" algn="just" rtl="1">
              <a:buAutoNum type="arabicPeriod"/>
            </a:pPr>
            <a:r>
              <a:rPr lang="ar-IQ" sz="3200" dirty="0">
                <a:latin typeface="Simplified Arabic" panose="02020603050405020304" pitchFamily="18" charset="-78"/>
                <a:cs typeface="Simplified Arabic" panose="02020603050405020304" pitchFamily="18" charset="-78"/>
              </a:rPr>
              <a:t>حول أسطوانات المحرك</a:t>
            </a:r>
          </a:p>
          <a:p>
            <a:pPr marL="457200" indent="-457200" algn="just" rtl="1">
              <a:buAutoNum type="arabicPeriod"/>
            </a:pPr>
            <a:r>
              <a:rPr lang="ar-IQ" sz="3200" dirty="0">
                <a:latin typeface="Simplified Arabic" panose="02020603050405020304" pitchFamily="18" charset="-78"/>
                <a:cs typeface="Simplified Arabic" panose="02020603050405020304" pitchFamily="18" charset="-78"/>
              </a:rPr>
              <a:t>حول مناطق ربط شموع الاحتراق</a:t>
            </a:r>
          </a:p>
          <a:p>
            <a:pPr marL="457200" indent="-457200" algn="just" rtl="1">
              <a:buAutoNum type="arabicPeriod"/>
            </a:pPr>
            <a:r>
              <a:rPr lang="ar-IQ" sz="3200" dirty="0">
                <a:latin typeface="Simplified Arabic" panose="02020603050405020304" pitchFamily="18" charset="-78"/>
                <a:cs typeface="Simplified Arabic" panose="02020603050405020304" pitchFamily="18" charset="-78"/>
              </a:rPr>
              <a:t>حول الصمامات</a:t>
            </a:r>
            <a:r>
              <a:rPr lang="en-US" sz="3200" dirty="0">
                <a:latin typeface="Simplified Arabic" panose="02020603050405020304" pitchFamily="18" charset="-78"/>
                <a:cs typeface="Simplified Arabic" panose="02020603050405020304" pitchFamily="18" charset="-78"/>
              </a:rPr>
              <a:t> </a:t>
            </a:r>
            <a:endParaRPr lang="ar-IQ" sz="3200" dirty="0">
              <a:latin typeface="Simplified Arabic" panose="02020603050405020304" pitchFamily="18" charset="-78"/>
              <a:cs typeface="Simplified Arabic" panose="02020603050405020304" pitchFamily="18" charset="-78"/>
            </a:endParaRPr>
          </a:p>
          <a:p>
            <a:pPr marL="0" indent="0" algn="just" rtl="1">
              <a:buNone/>
            </a:pPr>
            <a:r>
              <a:rPr lang="ar-IQ" sz="3200" dirty="0">
                <a:latin typeface="Simplified Arabic" panose="02020603050405020304" pitchFamily="18" charset="-78"/>
                <a:cs typeface="Simplified Arabic" panose="02020603050405020304" pitchFamily="18" charset="-78"/>
              </a:rPr>
              <a:t>**</a:t>
            </a:r>
            <a:endParaRPr lang="ar-SA"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العنوان 2"/>
          <p:cNvSpPr>
            <a:spLocks noGrp="1"/>
          </p:cNvSpPr>
          <p:nvPr>
            <p:ph type="title"/>
          </p:nvPr>
        </p:nvSpPr>
        <p:spPr>
          <a:xfrm flipH="1">
            <a:off x="609600" y="704088"/>
            <a:ext cx="10972800" cy="1143000"/>
          </a:xfrm>
        </p:spPr>
        <p:txBody>
          <a:bodyPr rtlCol="1"/>
          <a:lstStyle/>
          <a:p>
            <a:pPr algn="r" rtl="1"/>
            <a:r>
              <a:rPr lang="ar-IQ" b="1" dirty="0">
                <a:cs typeface="DecoType Thuluth" panose="02010000000000000000" pitchFamily="2" charset="-78"/>
              </a:rPr>
              <a:t>مكونات جهاز التبريد المائي </a:t>
            </a:r>
            <a:endParaRPr lang="ar-SA" b="1" dirty="0">
              <a:cs typeface="DecoType Thuluth" panose="02010000000000000000" pitchFamily="2" charset="-78"/>
            </a:endParaRPr>
          </a:p>
        </p:txBody>
      </p:sp>
      <p:sp>
        <p:nvSpPr>
          <p:cNvPr id="2" name="عنصر نائب للمحتوى 1"/>
          <p:cNvSpPr>
            <a:spLocks noGrp="1"/>
          </p:cNvSpPr>
          <p:nvPr>
            <p:ph idx="1"/>
          </p:nvPr>
        </p:nvSpPr>
        <p:spPr>
          <a:xfrm flipH="1">
            <a:off x="609600" y="2116183"/>
            <a:ext cx="10972800" cy="3304902"/>
          </a:xfrm>
        </p:spPr>
        <p:txBody>
          <a:bodyPr rtlCol="1">
            <a:noAutofit/>
          </a:bodyPr>
          <a:lstStyle/>
          <a:p>
            <a:pPr marL="514350" indent="-514350" algn="r" rtl="1">
              <a:buAutoNum type="arabicPeriod"/>
            </a:pPr>
            <a:r>
              <a:rPr lang="ar-IQ" sz="2400" dirty="0">
                <a:latin typeface="Simplified Arabic" panose="02020603050405020304" pitchFamily="18" charset="-78"/>
                <a:cs typeface="Simplified Arabic" panose="02020603050405020304" pitchFamily="18" charset="-78"/>
              </a:rPr>
              <a:t>المشع ( الراديتر ) :. هو الجزء الذي يعمل على طرح حرارة ماء التبريد الى خارج الجهاز وتتألف من الأجزاء التالية :.</a:t>
            </a:r>
          </a:p>
          <a:p>
            <a:pPr algn="r" rtl="1">
              <a:buFont typeface="Arial" panose="020B0604020202020204" pitchFamily="34" charset="0"/>
              <a:buChar char="•"/>
            </a:pPr>
            <a:r>
              <a:rPr lang="ar-IQ" sz="2400" dirty="0">
                <a:latin typeface="Simplified Arabic" panose="02020603050405020304" pitchFamily="18" charset="-78"/>
                <a:cs typeface="Simplified Arabic" panose="02020603050405020304" pitchFamily="18" charset="-78"/>
              </a:rPr>
              <a:t>خزان علوي للماء يحتوي على فتحة املاء الماء وغطاء الفتحة الذي يعمل عمل صمام وانبوب تسريب البخار او أنبوب الفضلة وانبوب تربط عليه الوصلة المطاطية العليا.</a:t>
            </a:r>
          </a:p>
          <a:p>
            <a:pPr algn="r" rtl="1">
              <a:buFont typeface="Arial" panose="020B0604020202020204" pitchFamily="34" charset="0"/>
              <a:buChar char="•"/>
            </a:pPr>
            <a:r>
              <a:rPr lang="ar-IQ" sz="2400" dirty="0">
                <a:latin typeface="Simplified Arabic" panose="02020603050405020304" pitchFamily="18" charset="-78"/>
                <a:cs typeface="Simplified Arabic" panose="02020603050405020304" pitchFamily="18" charset="-78"/>
              </a:rPr>
              <a:t>انابيب التبريد وهي الانابيب الممتدة بين الخزان العلوي والخزان السفلى وتكون ذات مقطع دائري او مربع او مستطيل .</a:t>
            </a:r>
          </a:p>
          <a:p>
            <a:pPr algn="r" rtl="1">
              <a:buFont typeface="Arial" panose="020B0604020202020204" pitchFamily="34" charset="0"/>
              <a:buChar char="•"/>
            </a:pPr>
            <a:r>
              <a:rPr lang="ar-IQ" sz="2400" dirty="0">
                <a:latin typeface="Simplified Arabic" panose="02020603050405020304" pitchFamily="18" charset="-78"/>
                <a:cs typeface="Simplified Arabic" panose="02020603050405020304" pitchFamily="18" charset="-78"/>
              </a:rPr>
              <a:t>صفائح معدنية رقيقة تشكل على جدار الانابيب لزيادة مساحتها السطحية لضمان الإسراع في عملية التبادل الحراري بين الماء الساخن والصفائح الباردة نسبة الى درجة حرارة الماء ويتخلل هذه الصفحات فتحات يمر منها الهواء .</a:t>
            </a:r>
          </a:p>
          <a:p>
            <a:pPr algn="r" rtl="1">
              <a:buFont typeface="Arial" panose="020B0604020202020204" pitchFamily="34" charset="0"/>
              <a:buChar char="•"/>
            </a:pPr>
            <a:r>
              <a:rPr lang="ar-IQ" sz="2400" dirty="0">
                <a:latin typeface="Simplified Arabic" panose="02020603050405020304" pitchFamily="18" charset="-78"/>
                <a:cs typeface="Simplified Arabic" panose="02020603050405020304" pitchFamily="18" charset="-78"/>
              </a:rPr>
              <a:t>خزان الماء السفلي يتجمع فيه الماء النازل من الخزان العلوي عبر انابيب التبريد ثم يسحب بواسطة مضخة الماء </a:t>
            </a:r>
            <a:r>
              <a:rPr lang="ar-IQ" sz="2400" dirty="0" err="1">
                <a:latin typeface="Simplified Arabic" panose="02020603050405020304" pitchFamily="18" charset="-78"/>
                <a:cs typeface="Simplified Arabic" panose="02020603050405020304" pitchFamily="18" charset="-78"/>
              </a:rPr>
              <a:t>لارسالة</a:t>
            </a:r>
            <a:r>
              <a:rPr lang="ar-IQ" sz="2400" dirty="0">
                <a:latin typeface="Simplified Arabic" panose="02020603050405020304" pitchFamily="18" charset="-78"/>
                <a:cs typeface="Simplified Arabic" panose="02020603050405020304" pitchFamily="18" charset="-78"/>
              </a:rPr>
              <a:t> مرة أخرى الى الجيوب المائية .</a:t>
            </a:r>
            <a:endParaRPr lang="ar-SA"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35701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552D46C-084F-42DF-835F-5477B5AE45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1132" y="966652"/>
            <a:ext cx="6622869" cy="5499463"/>
          </a:xfrm>
          <a:prstGeom prst="rect">
            <a:avLst/>
          </a:prstGeom>
        </p:spPr>
      </p:pic>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flipH="1">
            <a:off x="518160" y="1572768"/>
            <a:ext cx="10972800" cy="4389120"/>
          </a:xfrm>
        </p:spPr>
        <p:txBody>
          <a:bodyPr rtlCol="1">
            <a:normAutofit/>
          </a:bodyPr>
          <a:lstStyle/>
          <a:p>
            <a:pPr marL="0" indent="0" algn="just" rtl="1">
              <a:buNone/>
            </a:pPr>
            <a:r>
              <a:rPr lang="ar-IQ" sz="2800" dirty="0">
                <a:latin typeface="Simplified Arabic" panose="02020603050405020304" pitchFamily="18" charset="-78"/>
                <a:cs typeface="Simplified Arabic" panose="02020603050405020304" pitchFamily="18" charset="-78"/>
              </a:rPr>
              <a:t>2. وصلة مطاطية :. كلا الوصلتان تعملان على عدم إيصال تذبذب المحرك الى المشع لان المحرك محمول على قواعد مطاطية والمشعة مثبته على هيكل السيارة او الساحبة وايصال تذبذب المحرك الى المشع معناه تلفها السريع لذا فصل بين الاثنين بالوصلة المطاطية العليا والسفلى .</a:t>
            </a:r>
          </a:p>
          <a:p>
            <a:pPr marL="0" indent="0" algn="just" rtl="1">
              <a:buNone/>
            </a:pPr>
            <a:endParaRPr lang="ar-IQ" sz="2800" dirty="0">
              <a:latin typeface="Simplified Arabic" panose="02020603050405020304" pitchFamily="18" charset="-78"/>
              <a:cs typeface="Simplified Arabic" panose="02020603050405020304" pitchFamily="18" charset="-78"/>
            </a:endParaRPr>
          </a:p>
          <a:p>
            <a:pPr marL="0" indent="0" algn="just" rtl="1">
              <a:buNone/>
            </a:pPr>
            <a:r>
              <a:rPr lang="ar-IQ" sz="2800" dirty="0">
                <a:latin typeface="Simplified Arabic" panose="02020603050405020304" pitchFamily="18" charset="-78"/>
                <a:cs typeface="Simplified Arabic" panose="02020603050405020304" pitchFamily="18" charset="-78"/>
              </a:rPr>
              <a:t>3. مضخة الماء :. وهي مضخة طاردة عن المركز تستمد حركتها بواسطة بكرة وحزام وبكرة أخرى موجودة على عمود المرفق للمحرك . يكون موقعها بالقسم العلوي لكتلة الأسطوانات ، وهذا الموقع يؤمن وصول الماء بالدرجة الأولى الى الأقسام العليا من أسطوانات المحرك التي تكون اكثر حرارة . وتوجد المضخة أي البشارة والمروحة على عمود واحد يدار بواسطة بكرة .</a:t>
            </a: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flipH="1">
            <a:off x="518159" y="1572767"/>
            <a:ext cx="11316789" cy="5089289"/>
          </a:xfrm>
        </p:spPr>
        <p:txBody>
          <a:bodyPr rtlCol="1">
            <a:normAutofit/>
          </a:bodyPr>
          <a:lstStyle/>
          <a:p>
            <a:pPr marL="0" indent="0" algn="just" rtl="1">
              <a:buNone/>
            </a:pPr>
            <a:r>
              <a:rPr lang="en-US" sz="2800" dirty="0">
                <a:latin typeface="Simplified Arabic" panose="02020603050405020304" pitchFamily="18" charset="-78"/>
                <a:cs typeface="Simplified Arabic" panose="02020603050405020304" pitchFamily="18" charset="-78"/>
              </a:rPr>
              <a:t>4</a:t>
            </a:r>
            <a:r>
              <a:rPr lang="ar-IQ" sz="2800" dirty="0">
                <a:latin typeface="Simplified Arabic" panose="02020603050405020304" pitchFamily="18" charset="-78"/>
                <a:cs typeface="Simplified Arabic" panose="02020603050405020304" pitchFamily="18" charset="-78"/>
              </a:rPr>
              <a:t>. الجيوب المائية في كتلة الأسطوانة .</a:t>
            </a:r>
          </a:p>
          <a:p>
            <a:pPr marL="0" indent="0" algn="just" rtl="1">
              <a:buNone/>
            </a:pPr>
            <a:r>
              <a:rPr lang="ar-IQ" sz="2800" dirty="0">
                <a:latin typeface="Simplified Arabic" panose="02020603050405020304" pitchFamily="18" charset="-78"/>
                <a:cs typeface="Simplified Arabic" panose="02020603050405020304" pitchFamily="18" charset="-78"/>
              </a:rPr>
              <a:t>5. الجيوب المائية في غطاء الكتلة :. وهي عبارة عن الفراغات المحصورة بين الجدار الخارجي والداخلي لهذه الأجزاء. الجيوب في كتلة الأسطوانات مفتوحة  على الجيوب في غطاء الكتلة .</a:t>
            </a:r>
          </a:p>
          <a:p>
            <a:pPr marL="0" indent="0" algn="just" rtl="1">
              <a:buNone/>
            </a:pPr>
            <a:r>
              <a:rPr lang="ar-IQ" sz="2800" dirty="0">
                <a:latin typeface="Simplified Arabic" panose="02020603050405020304" pitchFamily="18" charset="-78"/>
                <a:cs typeface="Simplified Arabic" panose="02020603050405020304" pitchFamily="18" charset="-78"/>
              </a:rPr>
              <a:t>6. الصمام الجانبي :. يقع في أنبوب الدورة الصغرى يتصل بمضخة الماء والجيوب المائية في كتلة الأسطوانة والصمام الجانبي يفتح عندما ينغلق المنظم الحراري .</a:t>
            </a:r>
          </a:p>
          <a:p>
            <a:pPr marL="0" indent="0" algn="just" rtl="1">
              <a:buNone/>
            </a:pPr>
            <a:r>
              <a:rPr lang="ar-IQ" sz="2800" dirty="0">
                <a:latin typeface="Simplified Arabic" panose="02020603050405020304" pitchFamily="18" charset="-78"/>
                <a:cs typeface="Simplified Arabic" panose="02020603050405020304" pitchFamily="18" charset="-78"/>
              </a:rPr>
              <a:t>7. المنظم الحراري :. هو الجزء المتحسس للحرارة والذي يسيطر على دوران الماء في جهاز التبريد .</a:t>
            </a:r>
          </a:p>
          <a:p>
            <a:pPr marL="0" indent="0" algn="just" rtl="1">
              <a:buNone/>
            </a:pPr>
            <a:r>
              <a:rPr lang="ar-IQ" sz="2800" dirty="0">
                <a:latin typeface="Simplified Arabic" panose="02020603050405020304" pitchFamily="18" charset="-78"/>
                <a:cs typeface="Simplified Arabic" panose="02020603050405020304" pitchFamily="18" charset="-78"/>
              </a:rPr>
              <a:t>8. الوصلة المطاطية العليا:. توصيل بين غطاء كتلة الأسطوانة والخزان العلوي للماء في المشعة .</a:t>
            </a:r>
          </a:p>
        </p:txBody>
      </p:sp>
    </p:spTree>
    <p:extLst>
      <p:ext uri="{BB962C8B-B14F-4D97-AF65-F5344CB8AC3E}">
        <p14:creationId xmlns:p14="http://schemas.microsoft.com/office/powerpoint/2010/main" val="289270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العنوان 2"/>
          <p:cNvSpPr>
            <a:spLocks noGrp="1"/>
          </p:cNvSpPr>
          <p:nvPr>
            <p:ph type="title"/>
          </p:nvPr>
        </p:nvSpPr>
        <p:spPr>
          <a:xfrm flipH="1">
            <a:off x="361406" y="429768"/>
            <a:ext cx="10972800" cy="1143000"/>
          </a:xfrm>
        </p:spPr>
        <p:txBody>
          <a:bodyPr rtlCol="1">
            <a:normAutofit/>
          </a:bodyPr>
          <a:lstStyle/>
          <a:p>
            <a:pPr algn="r" rtl="1"/>
            <a:r>
              <a:rPr lang="ar-IQ" sz="5400" dirty="0">
                <a:latin typeface="Aldhabi" panose="01000000000000000000" pitchFamily="2" charset="-78"/>
                <a:cs typeface="DecoType Thuluth" panose="02010000000000000000" pitchFamily="2" charset="-78"/>
              </a:rPr>
              <a:t>دورتا ماء التبريد</a:t>
            </a:r>
            <a:endParaRPr lang="ar-SA" sz="5400" dirty="0">
              <a:latin typeface="Aldhabi" panose="01000000000000000000" pitchFamily="2" charset="-78"/>
              <a:cs typeface="DecoType Thuluth" panose="02010000000000000000" pitchFamily="2" charset="-78"/>
            </a:endParaRPr>
          </a:p>
        </p:txBody>
      </p:sp>
      <p:sp>
        <p:nvSpPr>
          <p:cNvPr id="2" name="عنصر نائب للمحتوى 1"/>
          <p:cNvSpPr>
            <a:spLocks noGrp="1"/>
          </p:cNvSpPr>
          <p:nvPr>
            <p:ph idx="1"/>
          </p:nvPr>
        </p:nvSpPr>
        <p:spPr>
          <a:xfrm flipH="1">
            <a:off x="609599" y="1682495"/>
            <a:ext cx="11355977" cy="5089289"/>
          </a:xfrm>
        </p:spPr>
        <p:txBody>
          <a:bodyPr rtlCol="1">
            <a:normAutofit/>
          </a:bodyPr>
          <a:lstStyle/>
          <a:p>
            <a:pPr marL="0" indent="0" algn="just" rtl="1">
              <a:buNone/>
            </a:pPr>
            <a:r>
              <a:rPr lang="ar-IQ" sz="2800" dirty="0">
                <a:latin typeface="Simplified Arabic" panose="02020603050405020304" pitchFamily="18" charset="-78"/>
                <a:cs typeface="Simplified Arabic" panose="02020603050405020304" pitchFamily="18" charset="-78"/>
              </a:rPr>
              <a:t>لماء التبريد في محركات الاحتراق الداخلي مساران وهما </a:t>
            </a:r>
          </a:p>
          <a:p>
            <a:pPr marL="457200" indent="-457200" algn="just" rtl="1">
              <a:buAutoNum type="arabicPeriod"/>
            </a:pPr>
            <a:r>
              <a:rPr lang="ar-IQ" sz="2800" dirty="0">
                <a:latin typeface="Simplified Arabic" panose="02020603050405020304" pitchFamily="18" charset="-78"/>
                <a:cs typeface="Simplified Arabic" panose="02020603050405020304" pitchFamily="18" charset="-78"/>
              </a:rPr>
              <a:t>عندما يكون ماء التبريد اقل من درجة الحرارة المثالية وهذا المسار يكون الدورة الصغرى للماء .</a:t>
            </a:r>
          </a:p>
          <a:p>
            <a:pPr marL="0" indent="0" algn="just" rtl="1">
              <a:buNone/>
            </a:pPr>
            <a:r>
              <a:rPr lang="ar-IQ" sz="2800" dirty="0">
                <a:latin typeface="Simplified Arabic" panose="02020603050405020304" pitchFamily="18" charset="-78"/>
                <a:cs typeface="Simplified Arabic" panose="02020603050405020304" pitchFamily="18" charset="-78"/>
              </a:rPr>
              <a:t>( الجيوب المائية في كتلة الأسطوانات ، الجيوب المائية في غطاء الكتلة ، المنظم الحراري مغلق ، الصمام مفتوح ، مضخة الماء ، الجيوب المائية في كتلة الأسطوانات ) .</a:t>
            </a:r>
          </a:p>
          <a:p>
            <a:pPr marL="0" indent="0" algn="just" rtl="1">
              <a:buNone/>
            </a:pPr>
            <a:r>
              <a:rPr lang="ar-IQ" sz="2800" dirty="0">
                <a:latin typeface="Simplified Arabic" panose="02020603050405020304" pitchFamily="18" charset="-78"/>
                <a:cs typeface="Simplified Arabic" panose="02020603050405020304" pitchFamily="18" charset="-78"/>
              </a:rPr>
              <a:t>2. عندما يكون ماء التبريد اعلى من الدرجة المثالية وهذا المسار يكون في الدورة الكبرى للماء .</a:t>
            </a:r>
          </a:p>
          <a:p>
            <a:pPr marL="0" indent="0" algn="just" rtl="1">
              <a:buNone/>
            </a:pPr>
            <a:r>
              <a:rPr lang="ar-IQ" sz="2800" dirty="0">
                <a:latin typeface="Simplified Arabic" panose="02020603050405020304" pitchFamily="18" charset="-78"/>
                <a:cs typeface="Simplified Arabic" panose="02020603050405020304" pitchFamily="18" charset="-78"/>
              </a:rPr>
              <a:t>( الجيوب المائية في كتلة الأسطوانات ، الجيوب المائية في غطاء كتلة أسطوانات ، المنظم الحراري مفتوح ، الوصلة المطاطية العليا ، الخزان العلوي للمشعة ، قلب المشعة ، الخزان السفلي للمشعة ، الوصلة المطاطية السفلى ، مضخة الماء ، الجيوب المائية في كتلة الأسطوانة ).</a:t>
            </a:r>
          </a:p>
        </p:txBody>
      </p:sp>
    </p:spTree>
    <p:extLst>
      <p:ext uri="{BB962C8B-B14F-4D97-AF65-F5344CB8AC3E}">
        <p14:creationId xmlns:p14="http://schemas.microsoft.com/office/powerpoint/2010/main" val="46920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صورة 11">
            <a:extLst>
              <a:ext uri="{FF2B5EF4-FFF2-40B4-BE49-F238E27FC236}">
                <a16:creationId xmlns:a16="http://schemas.microsoft.com/office/drawing/2014/main" id="{E95A6FED-39BA-4396-88C0-7A88C51F8C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1828" y="1181023"/>
            <a:ext cx="8651965" cy="5303402"/>
          </a:xfrm>
          <a:prstGeom prst="rect">
            <a:avLst/>
          </a:prstGeom>
        </p:spPr>
      </p:pic>
    </p:spTree>
    <p:extLst>
      <p:ext uri="{BB962C8B-B14F-4D97-AF65-F5344CB8AC3E}">
        <p14:creationId xmlns:p14="http://schemas.microsoft.com/office/powerpoint/2010/main" val="3076876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عرض تقديمي حول وضع الأفكار">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107_TF03460637" id="{D55A4B6A-B7B0-4B50-8E0D-AB9A288D10C6}" vid="{C8214CC9-70E7-4F7E-B2BF-1334761A02E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عرض تقديمي لوضع أفكار الأعمال</Template>
  <TotalTime>746</TotalTime>
  <Words>1008</Words>
  <Application>Microsoft Office PowerPoint</Application>
  <PresentationFormat>شاشة عريضة</PresentationFormat>
  <Paragraphs>81</Paragraphs>
  <Slides>13</Slides>
  <Notes>13</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13</vt:i4>
      </vt:variant>
    </vt:vector>
  </HeadingPairs>
  <TitlesOfParts>
    <vt:vector size="21" baseType="lpstr">
      <vt:lpstr>Aldhabi</vt:lpstr>
      <vt:lpstr>Arial</vt:lpstr>
      <vt:lpstr>Century Gothic</vt:lpstr>
      <vt:lpstr>Palatino Linotype</vt:lpstr>
      <vt:lpstr>Simplified Arabic</vt:lpstr>
      <vt:lpstr>Tahoma</vt:lpstr>
      <vt:lpstr>Wingdings 2</vt:lpstr>
      <vt:lpstr>عرض تقديمي حول وضع الأفكار</vt:lpstr>
      <vt:lpstr>ألاجهزة المساعدة على التشغيل</vt:lpstr>
      <vt:lpstr>1. جهاز التبريد</vt:lpstr>
      <vt:lpstr>عرض تقديمي في PowerPoint</vt:lpstr>
      <vt:lpstr>مكونات جهاز التبريد المائي </vt:lpstr>
      <vt:lpstr>عرض تقديمي في PowerPoint</vt:lpstr>
      <vt:lpstr>عرض تقديمي في PowerPoint</vt:lpstr>
      <vt:lpstr>عرض تقديمي في PowerPoint</vt:lpstr>
      <vt:lpstr>دورتا ماء التبريد</vt:lpstr>
      <vt:lpstr>عرض تقديمي في PowerPoint</vt:lpstr>
      <vt:lpstr>جهاز  التزيت</vt:lpstr>
      <vt:lpstr>عرض تقديمي في PowerPoint</vt:lpstr>
      <vt:lpstr>عرض تقديمي في PowerPoint</vt:lpstr>
      <vt:lpstr>دورة الزيت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ألاجهزة المساعدة على التشغيل</dc:title>
  <dc:creator>‏‏مستخدم Windows</dc:creator>
  <cp:lastModifiedBy>‏‏مستخدم Windows</cp:lastModifiedBy>
  <cp:revision>62</cp:revision>
  <dcterms:created xsi:type="dcterms:W3CDTF">2019-01-03T17:07:52Z</dcterms:created>
  <dcterms:modified xsi:type="dcterms:W3CDTF">2019-02-22T18:13:22Z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