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4"/>
  </p:sldMasterIdLst>
  <p:notesMasterIdLst>
    <p:notesMasterId r:id="rId18"/>
  </p:notesMasterIdLst>
  <p:handoutMasterIdLst>
    <p:handoutMasterId r:id="rId19"/>
  </p:handoutMasterIdLst>
  <p:sldIdLst>
    <p:sldId id="267" r:id="rId5"/>
    <p:sldId id="278" r:id="rId6"/>
    <p:sldId id="279" r:id="rId7"/>
    <p:sldId id="280" r:id="rId8"/>
    <p:sldId id="283" r:id="rId9"/>
    <p:sldId id="285" r:id="rId10"/>
    <p:sldId id="284" r:id="rId11"/>
    <p:sldId id="286" r:id="rId12"/>
    <p:sldId id="287" r:id="rId13"/>
    <p:sldId id="288" r:id="rId14"/>
    <p:sldId id="289" r:id="rId15"/>
    <p:sldId id="290" r:id="rId16"/>
    <p:sldId id="291" r:id="rId17"/>
  </p:sldIdLst>
  <p:sldSz cx="12188825"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599" autoAdjust="0"/>
  </p:normalViewPr>
  <p:slideViewPr>
    <p:cSldViewPr>
      <p:cViewPr varScale="1">
        <p:scale>
          <a:sx n="73" d="100"/>
          <a:sy n="73" d="100"/>
        </p:scale>
        <p:origin x="618" y="60"/>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100" d="100"/>
          <a:sy n="100" d="100"/>
        </p:scale>
        <p:origin x="280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lvl1pPr>
          </a:lstStyle>
          <a:p>
            <a:pPr rtl="1"/>
            <a:endParaRPr lang="ar-SA" dirty="0"/>
          </a:p>
        </p:txBody>
      </p:sp>
      <p:sp>
        <p:nvSpPr>
          <p:cNvPr id="3" name="عنصر نائب للتاريخ 2"/>
          <p:cNvSpPr>
            <a:spLocks noGrp="1"/>
          </p:cNvSpPr>
          <p:nvPr>
            <p:ph type="dt" sz="quarter" idx="1"/>
          </p:nvPr>
        </p:nvSpPr>
        <p:spPr>
          <a:xfrm>
            <a:off x="0" y="0"/>
            <a:ext cx="2973600" cy="457200"/>
          </a:xfrm>
          <a:prstGeom prst="rect">
            <a:avLst/>
          </a:prstGeom>
        </p:spPr>
        <p:txBody>
          <a:bodyPr vert="horz" lIns="91440" tIns="45720" rIns="91440" bIns="45720" rtlCol="1"/>
          <a:lstStyle>
            <a:lvl1pPr algn="r" rtl="1">
              <a:defRPr sz="1200"/>
            </a:lvl1pPr>
          </a:lstStyle>
          <a:p>
            <a:pPr algn="l" rtl="1"/>
            <a:fld id="{C48DECE9-B39F-4AAB-85B8-BD694A2EF2C8}" type="uaqdatetime1">
              <a:rPr lang="ar-SA" smtClean="0"/>
              <a:t>21/10/1441</a:t>
            </a:fld>
            <a:endParaRPr lang="ar-SA" dirty="0"/>
          </a:p>
        </p:txBody>
      </p:sp>
      <p:sp>
        <p:nvSpPr>
          <p:cNvPr id="4" name="عنصر نائب للتذييل 3"/>
          <p:cNvSpPr>
            <a:spLocks noGrp="1"/>
          </p:cNvSpPr>
          <p:nvPr>
            <p:ph type="ftr" sz="quarter" idx="2"/>
          </p:nvPr>
        </p:nvSpPr>
        <p:spPr>
          <a:xfrm>
            <a:off x="3884400" y="8685213"/>
            <a:ext cx="2971800" cy="457200"/>
          </a:xfrm>
          <a:prstGeom prst="rect">
            <a:avLst/>
          </a:prstGeom>
        </p:spPr>
        <p:txBody>
          <a:bodyPr vert="horz" lIns="91440" tIns="45720" rIns="91440" bIns="45720" rtlCol="1" anchor="b"/>
          <a:lstStyle>
            <a:lvl1pPr algn="r" rtl="1">
              <a:defRPr sz="1200"/>
            </a:lvl1pPr>
          </a:lstStyle>
          <a:p>
            <a:pPr rtl="1"/>
            <a:endParaRPr lang="ar-SA" dirty="0"/>
          </a:p>
        </p:txBody>
      </p:sp>
      <p:sp>
        <p:nvSpPr>
          <p:cNvPr id="5" name="عنصر نائب لرقم الشريحة 4"/>
          <p:cNvSpPr>
            <a:spLocks noGrp="1"/>
          </p:cNvSpPr>
          <p:nvPr>
            <p:ph type="sldNum" sz="quarter" idx="3"/>
          </p:nvPr>
        </p:nvSpPr>
        <p:spPr>
          <a:xfrm>
            <a:off x="0" y="8685213"/>
            <a:ext cx="2973600" cy="457200"/>
          </a:xfrm>
          <a:prstGeom prst="rect">
            <a:avLst/>
          </a:prstGeom>
        </p:spPr>
        <p:txBody>
          <a:bodyPr vert="horz" lIns="91440" tIns="45720" rIns="91440" bIns="45720" rtlCol="1" anchor="b"/>
          <a:lstStyle>
            <a:lvl1pPr algn="r" rtl="1">
              <a:defRPr sz="1200"/>
            </a:lvl1pPr>
          </a:lstStyle>
          <a:p>
            <a:pPr algn="l" rtl="1"/>
            <a:fld id="{01114579-D02A-4B51-B5DF-8EC449F77AC7}" type="slidenum">
              <a:rPr lang="ar-SA"/>
              <a:pPr algn="l" rtl="1"/>
              <a:t>‹#›</a:t>
            </a:fld>
            <a:endParaRPr lang="ar-SA"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عنصر نائب لصورة الشريحة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pPr rtl="1"/>
            <a:endParaRPr lang="ar-SA"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8"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lvl1pPr>
          </a:lstStyle>
          <a:p>
            <a:pPr rtl="1"/>
            <a:endParaRPr lang="ar-SA" dirty="0"/>
          </a:p>
        </p:txBody>
      </p:sp>
      <p:sp>
        <p:nvSpPr>
          <p:cNvPr id="9" name="عنصر نائب للتاريخ 2"/>
          <p:cNvSpPr>
            <a:spLocks noGrp="1"/>
          </p:cNvSpPr>
          <p:nvPr>
            <p:ph type="dt" sz="quarter" idx="1"/>
          </p:nvPr>
        </p:nvSpPr>
        <p:spPr>
          <a:xfrm>
            <a:off x="0" y="0"/>
            <a:ext cx="2973600" cy="457200"/>
          </a:xfrm>
          <a:prstGeom prst="rect">
            <a:avLst/>
          </a:prstGeom>
        </p:spPr>
        <p:txBody>
          <a:bodyPr vert="horz" lIns="91440" tIns="45720" rIns="91440" bIns="45720" rtlCol="1"/>
          <a:lstStyle>
            <a:lvl1pPr algn="r" rtl="1">
              <a:defRPr sz="1200"/>
            </a:lvl1pPr>
          </a:lstStyle>
          <a:p>
            <a:pPr algn="l" rtl="1"/>
            <a:fld id="{C48DECE9-B39F-4AAB-85B8-BD694A2EF2C8}" type="uaqdatetime1">
              <a:rPr lang="ar-SA" smtClean="0"/>
              <a:t>21/10/1441</a:t>
            </a:fld>
            <a:endParaRPr lang="ar-SA" dirty="0"/>
          </a:p>
        </p:txBody>
      </p:sp>
      <p:sp>
        <p:nvSpPr>
          <p:cNvPr id="10" name="عنصر نائب للتذييل 3"/>
          <p:cNvSpPr>
            <a:spLocks noGrp="1"/>
          </p:cNvSpPr>
          <p:nvPr>
            <p:ph type="ftr" sz="quarter" idx="4"/>
          </p:nvPr>
        </p:nvSpPr>
        <p:spPr>
          <a:xfrm>
            <a:off x="3884400" y="8685213"/>
            <a:ext cx="2971800" cy="457200"/>
          </a:xfrm>
          <a:prstGeom prst="rect">
            <a:avLst/>
          </a:prstGeom>
        </p:spPr>
        <p:txBody>
          <a:bodyPr vert="horz" lIns="91440" tIns="45720" rIns="91440" bIns="45720" rtlCol="1" anchor="b"/>
          <a:lstStyle>
            <a:lvl1pPr algn="r" rtl="1">
              <a:defRPr sz="1200"/>
            </a:lvl1pPr>
          </a:lstStyle>
          <a:p>
            <a:pPr rtl="1"/>
            <a:endParaRPr lang="ar-SA" dirty="0"/>
          </a:p>
        </p:txBody>
      </p:sp>
      <p:sp>
        <p:nvSpPr>
          <p:cNvPr id="11" name="عنصر نائب لرقم الشريحة 4"/>
          <p:cNvSpPr>
            <a:spLocks noGrp="1"/>
          </p:cNvSpPr>
          <p:nvPr>
            <p:ph type="sldNum" sz="quarter" idx="5"/>
          </p:nvPr>
        </p:nvSpPr>
        <p:spPr>
          <a:xfrm>
            <a:off x="0" y="8685213"/>
            <a:ext cx="2973600" cy="457200"/>
          </a:xfrm>
          <a:prstGeom prst="rect">
            <a:avLst/>
          </a:prstGeom>
        </p:spPr>
        <p:txBody>
          <a:bodyPr vert="horz" lIns="91440" tIns="45720" rIns="91440" bIns="45720" rtlCol="1" anchor="b"/>
          <a:lstStyle>
            <a:lvl1pPr algn="r" rtl="1">
              <a:defRPr sz="1200"/>
            </a:lvl1pPr>
          </a:lstStyle>
          <a:p>
            <a:pPr algn="l" rtl="1"/>
            <a:fld id="{01114579-D02A-4B51-B5DF-8EC449F77AC7}" type="slidenum">
              <a:rPr lang="ar-SA"/>
              <a:pPr algn="l" rtl="1"/>
              <a:t>‹#›</a:t>
            </a:fld>
            <a:endParaRPr lang="ar-SA"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5" name="عنصر نائب لرقم الشريحة 3"/>
          <p:cNvSpPr txBox="1">
            <a:spLocks/>
          </p:cNvSpPr>
          <p:nvPr/>
        </p:nvSpPr>
        <p:spPr>
          <a:xfrm>
            <a:off x="0" y="8685213"/>
            <a:ext cx="2973600" cy="457200"/>
          </a:xfrm>
          <a:prstGeom prst="rect">
            <a:avLst/>
          </a:prstGeom>
        </p:spPr>
        <p:txBody>
          <a:bodyPr vert="horz" lIns="91440" tIns="45720" rIns="91440" bIns="45720" rtlCol="1" anchor="b"/>
          <a:lstStyle>
            <a:defPPr algn="r" rtl="1">
              <a:defRPr lang="ar-sa"/>
            </a:defPPr>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a:fld id="{01114579-D02A-4B51-B5DF-8EC449F77AC7}" type="slidenum">
              <a:rPr lang="ar-SA" smtClean="0"/>
              <a:pPr algn="l"/>
              <a:t>1</a:t>
            </a:fld>
            <a:endParaRPr lang="ar-SA" dirty="0"/>
          </a:p>
        </p:txBody>
      </p:sp>
    </p:spTree>
    <p:extLst>
      <p:ext uri="{BB962C8B-B14F-4D97-AF65-F5344CB8AC3E}">
        <p14:creationId xmlns:p14="http://schemas.microsoft.com/office/powerpoint/2010/main" val="211123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l" rtl="1"/>
            <a:fld id="{01114579-D02A-4B51-B5DF-8EC449F77AC7}" type="slidenum">
              <a:rPr lang="ar-SA" smtClean="0"/>
              <a:pPr algn="l" rtl="1"/>
              <a:t>2</a:t>
            </a:fld>
            <a:endParaRPr lang="ar-SA" dirty="0"/>
          </a:p>
        </p:txBody>
      </p:sp>
    </p:spTree>
    <p:extLst>
      <p:ext uri="{BB962C8B-B14F-4D97-AF65-F5344CB8AC3E}">
        <p14:creationId xmlns:p14="http://schemas.microsoft.com/office/powerpoint/2010/main" val="2102256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l" rtl="1"/>
            <a:fld id="{01114579-D02A-4B51-B5DF-8EC449F77AC7}" type="slidenum">
              <a:rPr lang="ar-SA" smtClean="0"/>
              <a:pPr algn="l" rtl="1"/>
              <a:t>3</a:t>
            </a:fld>
            <a:endParaRPr lang="ar-SA" dirty="0"/>
          </a:p>
        </p:txBody>
      </p:sp>
    </p:spTree>
    <p:extLst>
      <p:ext uri="{BB962C8B-B14F-4D97-AF65-F5344CB8AC3E}">
        <p14:creationId xmlns:p14="http://schemas.microsoft.com/office/powerpoint/2010/main" val="4249790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l" rtl="1"/>
            <a:fld id="{01114579-D02A-4B51-B5DF-8EC449F77AC7}" type="slidenum">
              <a:rPr lang="ar-SA" smtClean="0"/>
              <a:pPr algn="l" rtl="1"/>
              <a:t>4</a:t>
            </a:fld>
            <a:endParaRPr lang="ar-SA" dirty="0"/>
          </a:p>
        </p:txBody>
      </p:sp>
    </p:spTree>
    <p:extLst>
      <p:ext uri="{BB962C8B-B14F-4D97-AF65-F5344CB8AC3E}">
        <p14:creationId xmlns:p14="http://schemas.microsoft.com/office/powerpoint/2010/main" val="2294041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l" rtl="1"/>
            <a:fld id="{01114579-D02A-4B51-B5DF-8EC449F77AC7}" type="slidenum">
              <a:rPr lang="ar-SA" smtClean="0"/>
              <a:pPr algn="l" rtl="1"/>
              <a:t>5</a:t>
            </a:fld>
            <a:endParaRPr lang="ar-SA" dirty="0"/>
          </a:p>
        </p:txBody>
      </p:sp>
    </p:spTree>
    <p:extLst>
      <p:ext uri="{BB962C8B-B14F-4D97-AF65-F5344CB8AC3E}">
        <p14:creationId xmlns:p14="http://schemas.microsoft.com/office/powerpoint/2010/main" val="4092517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l" rtl="1"/>
            <a:fld id="{01114579-D02A-4B51-B5DF-8EC449F77AC7}" type="slidenum">
              <a:rPr lang="ar-SA" smtClean="0"/>
              <a:pPr algn="l" rtl="1"/>
              <a:t>6</a:t>
            </a:fld>
            <a:endParaRPr lang="ar-SA" dirty="0"/>
          </a:p>
        </p:txBody>
      </p:sp>
    </p:spTree>
    <p:extLst>
      <p:ext uri="{BB962C8B-B14F-4D97-AF65-F5344CB8AC3E}">
        <p14:creationId xmlns:p14="http://schemas.microsoft.com/office/powerpoint/2010/main" val="620981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العنوان">
    <p:bg>
      <p:bgRef idx="1003">
        <a:schemeClr val="bg1"/>
      </p:bgRef>
    </p:bg>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1376792" y="1905003"/>
            <a:ext cx="9435241" cy="1625599"/>
          </a:xfrm>
        </p:spPr>
        <p:txBody>
          <a:bodyPr rtlCol="1">
            <a:normAutofit/>
          </a:bodyPr>
          <a:lstStyle>
            <a:lvl1pPr algn="ctr" rtl="1">
              <a:lnSpc>
                <a:spcPct val="90000"/>
              </a:lnSpc>
              <a:defRPr sz="4800">
                <a:solidFill>
                  <a:schemeClr val="tx2"/>
                </a:solidFill>
                <a:cs typeface="+mj-cs"/>
              </a:defRPr>
            </a:lvl1pPr>
          </a:lstStyle>
          <a:p>
            <a:pPr rtl="1"/>
            <a:r>
              <a:rPr lang="ar-SA"/>
              <a:t>انقر لتحرير نمط عنوان الشكل الرئيسي</a:t>
            </a:r>
            <a:endParaRPr lang="ar-SA" dirty="0"/>
          </a:p>
        </p:txBody>
      </p:sp>
      <p:sp>
        <p:nvSpPr>
          <p:cNvPr id="3" name="العنوان الفرعي 2"/>
          <p:cNvSpPr>
            <a:spLocks noGrp="1"/>
          </p:cNvSpPr>
          <p:nvPr>
            <p:ph type="subTitle" idx="1"/>
          </p:nvPr>
        </p:nvSpPr>
        <p:spPr>
          <a:xfrm>
            <a:off x="1382103" y="3657123"/>
            <a:ext cx="9429931" cy="991077"/>
          </a:xfrm>
        </p:spPr>
        <p:txBody>
          <a:bodyPr rtlCol="1">
            <a:normAutofit/>
          </a:bodyPr>
          <a:lstStyle>
            <a:lvl1pPr marL="0" indent="0" algn="ctr" rtl="1">
              <a:spcBef>
                <a:spcPts val="0"/>
              </a:spcBef>
              <a:buNone/>
              <a:defRPr sz="2000" cap="all" baseline="0">
                <a:solidFill>
                  <a:schemeClr val="tx2"/>
                </a:solidFill>
                <a:cs typeface="+mj-cs"/>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pPr rtl="1"/>
            <a:r>
              <a:rPr lang="ar-SA"/>
              <a:t>انقر لتحرير نمط العنوان الفرعي للشكل الرئيسي</a:t>
            </a:r>
            <a:endParaRPr lang="ar-SA" dirty="0"/>
          </a:p>
        </p:txBody>
      </p:sp>
      <p:sp>
        <p:nvSpPr>
          <p:cNvPr id="5" name="عنصر نائب للتذييل 4"/>
          <p:cNvSpPr>
            <a:spLocks noGrp="1"/>
          </p:cNvSpPr>
          <p:nvPr>
            <p:ph type="ftr" sz="quarter" idx="11"/>
          </p:nvPr>
        </p:nvSpPr>
        <p:spPr/>
        <p:txBody>
          <a:bodyPr rtlCol="1"/>
          <a:lstStyle>
            <a:lvl1pPr algn="r" rtl="1">
              <a:defRPr>
                <a:solidFill>
                  <a:schemeClr val="tx2"/>
                </a:solidFill>
                <a:cs typeface="+mj-cs"/>
              </a:defRPr>
            </a:lvl1pPr>
          </a:lstStyle>
          <a:p>
            <a:endParaRPr lang="ar-SA" dirty="0"/>
          </a:p>
        </p:txBody>
      </p:sp>
      <p:sp>
        <p:nvSpPr>
          <p:cNvPr id="4" name="عنصر نائب للتاريخ 3"/>
          <p:cNvSpPr>
            <a:spLocks noGrp="1"/>
          </p:cNvSpPr>
          <p:nvPr>
            <p:ph type="dt" sz="half" idx="10"/>
          </p:nvPr>
        </p:nvSpPr>
        <p:spPr/>
        <p:txBody>
          <a:bodyPr rtlCol="1"/>
          <a:lstStyle>
            <a:lvl1pPr algn="r" rtl="1">
              <a:defRPr>
                <a:solidFill>
                  <a:schemeClr val="tx2"/>
                </a:solidFill>
                <a:cs typeface="+mj-cs"/>
              </a:defRPr>
            </a:lvl1pPr>
          </a:lstStyle>
          <a:p>
            <a:pPr algn="l"/>
            <a:fld id="{62C88332-41E8-4E08-9D13-12364DB3A705}" type="uaqdatetime1">
              <a:rPr lang="ar-SA" smtClean="0"/>
              <a:pPr algn="l"/>
              <a:t>21/10/1441</a:t>
            </a:fld>
            <a:endParaRPr lang="ar-SA" dirty="0"/>
          </a:p>
        </p:txBody>
      </p:sp>
      <p:sp>
        <p:nvSpPr>
          <p:cNvPr id="6" name="عنصر نائب لرقم الشريحة 5"/>
          <p:cNvSpPr>
            <a:spLocks noGrp="1"/>
          </p:cNvSpPr>
          <p:nvPr>
            <p:ph type="sldNum" sz="quarter" idx="12"/>
          </p:nvPr>
        </p:nvSpPr>
        <p:spPr/>
        <p:txBody>
          <a:bodyPr rtlCol="1"/>
          <a:lstStyle>
            <a:lvl1pPr algn="l" rtl="1">
              <a:defRPr>
                <a:solidFill>
                  <a:schemeClr val="tx2"/>
                </a:solidFill>
                <a:cs typeface="+mj-cs"/>
              </a:defRPr>
            </a:lvl1pPr>
          </a:lstStyle>
          <a:p>
            <a:fld id="{DF28FB93-0A08-4E7D-8E63-9EFA29F1E093}" type="slidenum">
              <a:rPr lang="ar-SA" smtClean="0"/>
              <a:pPr/>
              <a:t>‹#›</a:t>
            </a:fld>
            <a:endParaRPr lang="ar-SA" dirty="0"/>
          </a:p>
        </p:txBody>
      </p:sp>
      <p:grpSp>
        <p:nvGrpSpPr>
          <p:cNvPr id="7" name="المجموعة 6"/>
          <p:cNvGrpSpPr/>
          <p:nvPr/>
        </p:nvGrpSpPr>
        <p:grpSpPr>
          <a:xfrm>
            <a:off x="1218882" y="1600200"/>
            <a:ext cx="9739746" cy="73152"/>
            <a:chOff x="914400" y="1200150"/>
            <a:chExt cx="7306712" cy="54864"/>
          </a:xfrm>
        </p:grpSpPr>
        <p:sp>
          <p:nvSpPr>
            <p:cNvPr id="8" name="شكل بيضاوي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sp>
          <p:nvSpPr>
            <p:cNvPr id="9" name="شكل بيضاوي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grpSp>
          <p:nvGrpSpPr>
            <p:cNvPr id="10" name="المجموعة 9"/>
            <p:cNvGrpSpPr/>
            <p:nvPr/>
          </p:nvGrpSpPr>
          <p:grpSpPr>
            <a:xfrm>
              <a:off x="1036847" y="1207626"/>
              <a:ext cx="7074290" cy="38998"/>
              <a:chOff x="2141408" y="1752956"/>
              <a:chExt cx="7315200" cy="38998"/>
            </a:xfrm>
            <a:solidFill>
              <a:schemeClr val="tx2"/>
            </a:solidFill>
          </p:grpSpPr>
          <p:cxnSp>
            <p:nvCxnSpPr>
              <p:cNvPr id="11" name="موصل مستقيم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موصل مستقيم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المجموعة 12"/>
          <p:cNvGrpSpPr/>
          <p:nvPr/>
        </p:nvGrpSpPr>
        <p:grpSpPr>
          <a:xfrm>
            <a:off x="1218882" y="4851400"/>
            <a:ext cx="9739746" cy="73152"/>
            <a:chOff x="914400" y="3638550"/>
            <a:chExt cx="7306712" cy="54864"/>
          </a:xfrm>
        </p:grpSpPr>
        <p:sp>
          <p:nvSpPr>
            <p:cNvPr id="14" name="شكل بيضاوي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sp>
          <p:nvSpPr>
            <p:cNvPr id="15" name="شكل بيضاوي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grpSp>
          <p:nvGrpSpPr>
            <p:cNvPr id="16" name="مجموعة 15"/>
            <p:cNvGrpSpPr/>
            <p:nvPr/>
          </p:nvGrpSpPr>
          <p:grpSpPr>
            <a:xfrm>
              <a:off x="1036847" y="3646026"/>
              <a:ext cx="7074290" cy="38998"/>
              <a:chOff x="2141408" y="1752956"/>
              <a:chExt cx="7315200" cy="38998"/>
            </a:xfrm>
            <a:solidFill>
              <a:schemeClr val="tx2"/>
            </a:solidFill>
          </p:grpSpPr>
          <p:cxnSp>
            <p:nvCxnSpPr>
              <p:cNvPr id="17" name="موصل مستقيم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موصل مستقيم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3" name="العنصر النائب لنص عمودي 2"/>
          <p:cNvSpPr>
            <a:spLocks noGrp="1"/>
          </p:cNvSpPr>
          <p:nvPr>
            <p:ph type="body" orient="vert" idx="1"/>
          </p:nvPr>
        </p:nvSpPr>
        <p:spPr/>
        <p:txBody>
          <a:bodyPr vert="eaVert" rtlCol="1"/>
          <a:lstStyle>
            <a:lvl5pPr algn="r" rtl="1">
              <a:defRPr/>
            </a:lvl5pPr>
            <a:lvl6pPr algn="r" rtl="1">
              <a:defRPr/>
            </a:lvl6pPr>
            <a:lvl7pPr algn="r" rtl="1">
              <a:defRPr/>
            </a:lvl7pPr>
            <a:lvl8pPr algn="r" rtl="1">
              <a:defRPr baseline="0"/>
            </a:lvl8pPr>
            <a:lvl9pPr algn="r" rtl="1">
              <a:defRPr baseline="0"/>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تذييل 4"/>
          <p:cNvSpPr>
            <a:spLocks noGrp="1"/>
          </p:cNvSpPr>
          <p:nvPr>
            <p:ph type="ftr" sz="quarter" idx="11"/>
          </p:nvPr>
        </p:nvSpPr>
        <p:spPr/>
        <p:txBody>
          <a:bodyPr rtlCol="1"/>
          <a:lstStyle/>
          <a:p>
            <a:pPr rtl="1"/>
            <a:endParaRPr lang="ar-SA" dirty="0"/>
          </a:p>
        </p:txBody>
      </p:sp>
      <p:sp>
        <p:nvSpPr>
          <p:cNvPr id="4" name="عنصر نائب للتاريخ 3"/>
          <p:cNvSpPr>
            <a:spLocks noGrp="1"/>
          </p:cNvSpPr>
          <p:nvPr>
            <p:ph type="dt" sz="half" idx="10"/>
          </p:nvPr>
        </p:nvSpPr>
        <p:spPr/>
        <p:txBody>
          <a:bodyPr rtlCol="1"/>
          <a:lstStyle/>
          <a:p>
            <a:pPr algn="l"/>
            <a:fld id="{62C88332-41E8-4E08-9D13-12364DB3A705}" type="uaqdatetime1">
              <a:rPr lang="ar-SA" smtClean="0"/>
              <a:pPr algn="l"/>
              <a:t>21/10/1441</a:t>
            </a:fld>
            <a:endParaRPr lang="ar-SA" dirty="0"/>
          </a:p>
        </p:txBody>
      </p:sp>
      <p:sp>
        <p:nvSpPr>
          <p:cNvPr id="6" name="عنصر نائب لرقم الشريحة 5"/>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العنوان العمودي والنص">
    <p:spTree>
      <p:nvGrpSpPr>
        <p:cNvPr id="1" name=""/>
        <p:cNvGrpSpPr/>
        <p:nvPr/>
      </p:nvGrpSpPr>
      <p:grpSpPr>
        <a:xfrm>
          <a:off x="0" y="0"/>
          <a:ext cx="0" cy="0"/>
          <a:chOff x="0" y="0"/>
          <a:chExt cx="0" cy="0"/>
        </a:xfrm>
      </p:grpSpPr>
      <p:sp>
        <p:nvSpPr>
          <p:cNvPr id="2" name="العنوان العمودي 1"/>
          <p:cNvSpPr>
            <a:spLocks noGrp="1"/>
          </p:cNvSpPr>
          <p:nvPr>
            <p:ph type="title" orient="vert"/>
          </p:nvPr>
        </p:nvSpPr>
        <p:spPr>
          <a:xfrm>
            <a:off x="9834563" y="434975"/>
            <a:ext cx="1168400" cy="5661025"/>
          </a:xfrm>
        </p:spPr>
        <p:txBody>
          <a:bodyPr vert="eaVert" rtlCol="1"/>
          <a:lstStyle/>
          <a:p>
            <a:pPr rtl="1"/>
            <a:r>
              <a:rPr lang="ar-SA"/>
              <a:t>انقر لتحرير نمط عنوان الشكل الرئيسي</a:t>
            </a:r>
            <a:endParaRPr lang="ar-SA" dirty="0"/>
          </a:p>
        </p:txBody>
      </p:sp>
      <p:sp>
        <p:nvSpPr>
          <p:cNvPr id="3" name="العنصر النائب لنص عمودي 2"/>
          <p:cNvSpPr>
            <a:spLocks noGrp="1"/>
          </p:cNvSpPr>
          <p:nvPr>
            <p:ph type="body" orient="vert" idx="1"/>
          </p:nvPr>
        </p:nvSpPr>
        <p:spPr>
          <a:xfrm>
            <a:off x="1217613" y="434975"/>
            <a:ext cx="8413750" cy="5661025"/>
          </a:xfrm>
        </p:spPr>
        <p:txBody>
          <a:bodyPr vert="eaVert" rtlCol="1"/>
          <a:lstStyle>
            <a:lvl5pPr algn="r" rtl="1">
              <a:defRPr/>
            </a:lvl5pPr>
            <a:lvl6pPr algn="r" rtl="1">
              <a:defRPr/>
            </a:lvl6pPr>
            <a:lvl7pPr algn="r" rtl="1">
              <a:defRPr/>
            </a:lvl7pPr>
            <a:lvl8pPr algn="r" rtl="1">
              <a:defRPr baseline="0"/>
            </a:lvl8pPr>
            <a:lvl9pPr algn="r" rtl="1">
              <a:defRPr baseline="0"/>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تذييل 4"/>
          <p:cNvSpPr>
            <a:spLocks noGrp="1"/>
          </p:cNvSpPr>
          <p:nvPr>
            <p:ph type="ftr" sz="quarter" idx="11"/>
          </p:nvPr>
        </p:nvSpPr>
        <p:spPr/>
        <p:txBody>
          <a:bodyPr rtlCol="1"/>
          <a:lstStyle/>
          <a:p>
            <a:pPr rtl="1"/>
            <a:endParaRPr lang="ar-SA" dirty="0"/>
          </a:p>
        </p:txBody>
      </p:sp>
      <p:sp>
        <p:nvSpPr>
          <p:cNvPr id="4" name="عنصر نائب للتاريخ 3"/>
          <p:cNvSpPr>
            <a:spLocks noGrp="1"/>
          </p:cNvSpPr>
          <p:nvPr>
            <p:ph type="dt" sz="half" idx="10"/>
          </p:nvPr>
        </p:nvSpPr>
        <p:spPr/>
        <p:txBody>
          <a:bodyPr rtlCol="1"/>
          <a:lstStyle/>
          <a:p>
            <a:pPr algn="l"/>
            <a:fld id="{62C88332-41E8-4E08-9D13-12364DB3A705}" type="uaqdatetime1">
              <a:rPr lang="ar-SA" smtClean="0"/>
              <a:pPr algn="l"/>
              <a:t>21/10/1441</a:t>
            </a:fld>
            <a:endParaRPr lang="ar-SA" dirty="0"/>
          </a:p>
        </p:txBody>
      </p:sp>
      <p:sp>
        <p:nvSpPr>
          <p:cNvPr id="6" name="عنصر نائب لرقم الشريحة 5"/>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3" name="عنصر نائب للمحتوى 2"/>
          <p:cNvSpPr>
            <a:spLocks noGrp="1"/>
          </p:cNvSpPr>
          <p:nvPr>
            <p:ph idx="1"/>
          </p:nvPr>
        </p:nvSpPr>
        <p:spPr/>
        <p:txBody>
          <a:bodyPr rtlCol="1"/>
          <a:lstStyle>
            <a:lvl5pPr algn="r" rtl="1">
              <a:defRPr/>
            </a:lvl5pPr>
            <a:lvl6pPr algn="r" rtl="1">
              <a:defRPr/>
            </a:lvl6pPr>
            <a:lvl7pPr algn="r" rtl="1">
              <a:defRPr/>
            </a:lvl7pPr>
            <a:lvl8pPr algn="r" rtl="1">
              <a:defRPr/>
            </a:lvl8pPr>
            <a:lvl9pPr algn="r" rtl="1">
              <a:defRPr/>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تذييل 4"/>
          <p:cNvSpPr>
            <a:spLocks noGrp="1"/>
          </p:cNvSpPr>
          <p:nvPr>
            <p:ph type="ftr" sz="quarter" idx="11"/>
          </p:nvPr>
        </p:nvSpPr>
        <p:spPr/>
        <p:txBody>
          <a:bodyPr rtlCol="1"/>
          <a:lstStyle/>
          <a:p>
            <a:pPr rtl="1"/>
            <a:endParaRPr lang="ar-SA" dirty="0"/>
          </a:p>
        </p:txBody>
      </p:sp>
      <p:sp>
        <p:nvSpPr>
          <p:cNvPr id="4" name="عنصر نائب للتاريخ 3"/>
          <p:cNvSpPr>
            <a:spLocks noGrp="1"/>
          </p:cNvSpPr>
          <p:nvPr>
            <p:ph type="dt" sz="half" idx="10"/>
          </p:nvPr>
        </p:nvSpPr>
        <p:spPr/>
        <p:txBody>
          <a:bodyPr rtlCol="1"/>
          <a:lstStyle/>
          <a:p>
            <a:pPr algn="l"/>
            <a:fld id="{62C88332-41E8-4E08-9D13-12364DB3A705}" type="uaqdatetime1">
              <a:rPr lang="ar-SA" smtClean="0"/>
              <a:pPr algn="l"/>
              <a:t>21/10/1441</a:t>
            </a:fld>
            <a:endParaRPr lang="ar-SA" dirty="0"/>
          </a:p>
        </p:txBody>
      </p:sp>
      <p:sp>
        <p:nvSpPr>
          <p:cNvPr id="6" name="عنصر نائب لرقم الشريحة 5"/>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رأس المقطع">
    <p:spTree>
      <p:nvGrpSpPr>
        <p:cNvPr id="1" name=""/>
        <p:cNvGrpSpPr/>
        <p:nvPr/>
      </p:nvGrpSpPr>
      <p:grpSpPr>
        <a:xfrm>
          <a:off x="0" y="0"/>
          <a:ext cx="0" cy="0"/>
          <a:chOff x="0" y="0"/>
          <a:chExt cx="0" cy="0"/>
        </a:xfrm>
      </p:grpSpPr>
      <p:sp>
        <p:nvSpPr>
          <p:cNvPr id="2" name="العنوان 1"/>
          <p:cNvSpPr>
            <a:spLocks noGrp="1"/>
          </p:cNvSpPr>
          <p:nvPr>
            <p:ph type="title"/>
          </p:nvPr>
        </p:nvSpPr>
        <p:spPr>
          <a:xfrm>
            <a:off x="1422030" y="990599"/>
            <a:ext cx="9344765" cy="2235203"/>
          </a:xfrm>
        </p:spPr>
        <p:txBody>
          <a:bodyPr rtlCol="1" anchor="b">
            <a:normAutofit/>
          </a:bodyPr>
          <a:lstStyle>
            <a:lvl1pPr algn="ctr" rtl="1">
              <a:lnSpc>
                <a:spcPct val="90000"/>
              </a:lnSpc>
              <a:defRPr sz="4800" b="0" cap="none" baseline="0">
                <a:cs typeface="+mj-cs"/>
              </a:defRPr>
            </a:lvl1pPr>
          </a:lstStyle>
          <a:p>
            <a:pPr rtl="1"/>
            <a:r>
              <a:rPr lang="ar-SA"/>
              <a:t>انقر لتحرير نمط عنوان الشكل الرئيسي</a:t>
            </a:r>
            <a:endParaRPr lang="ar-SA" dirty="0"/>
          </a:p>
        </p:txBody>
      </p:sp>
      <p:sp>
        <p:nvSpPr>
          <p:cNvPr id="3" name="عنصر نائب للنص 2"/>
          <p:cNvSpPr>
            <a:spLocks noGrp="1"/>
          </p:cNvSpPr>
          <p:nvPr>
            <p:ph type="body" idx="1"/>
          </p:nvPr>
        </p:nvSpPr>
        <p:spPr>
          <a:xfrm>
            <a:off x="1422030" y="3733800"/>
            <a:ext cx="9344765" cy="1219200"/>
          </a:xfrm>
        </p:spPr>
        <p:txBody>
          <a:bodyPr rtlCol="1" anchor="t"/>
          <a:lstStyle>
            <a:lvl1pPr marL="0" indent="0" algn="ctr" rtl="1">
              <a:spcBef>
                <a:spcPts val="0"/>
              </a:spcBef>
              <a:buNone/>
              <a:defRPr sz="2000" cap="all" baseline="0">
                <a:solidFill>
                  <a:schemeClr val="tx1"/>
                </a:solidFill>
                <a:cs typeface="+mj-cs"/>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ar-SA"/>
              <a:t>حرر أنماط نص الشكل الرئيسي</a:t>
            </a:r>
          </a:p>
        </p:txBody>
      </p:sp>
      <p:sp>
        <p:nvSpPr>
          <p:cNvPr id="5" name="عنصر نائب للتذييل 4"/>
          <p:cNvSpPr>
            <a:spLocks noGrp="1"/>
          </p:cNvSpPr>
          <p:nvPr>
            <p:ph type="ftr" sz="quarter" idx="11"/>
          </p:nvPr>
        </p:nvSpPr>
        <p:spPr/>
        <p:txBody>
          <a:bodyPr rtlCol="1"/>
          <a:lstStyle>
            <a:lvl1pPr>
              <a:defRPr>
                <a:cs typeface="+mj-cs"/>
              </a:defRPr>
            </a:lvl1pPr>
          </a:lstStyle>
          <a:p>
            <a:endParaRPr lang="ar-SA" dirty="0"/>
          </a:p>
        </p:txBody>
      </p:sp>
      <p:sp>
        <p:nvSpPr>
          <p:cNvPr id="4" name="عنصر نائب للتاريخ 3"/>
          <p:cNvSpPr>
            <a:spLocks noGrp="1"/>
          </p:cNvSpPr>
          <p:nvPr>
            <p:ph type="dt" sz="half" idx="10"/>
          </p:nvPr>
        </p:nvSpPr>
        <p:spPr/>
        <p:txBody>
          <a:bodyPr rtlCol="1"/>
          <a:lstStyle>
            <a:lvl1pPr>
              <a:defRPr>
                <a:cs typeface="+mj-cs"/>
              </a:defRPr>
            </a:lvl1pPr>
          </a:lstStyle>
          <a:p>
            <a:pPr algn="l"/>
            <a:fld id="{62C88332-41E8-4E08-9D13-12364DB3A705}" type="uaqdatetime1">
              <a:rPr lang="ar-SA" smtClean="0"/>
              <a:pPr algn="l"/>
              <a:t>21/10/1441</a:t>
            </a:fld>
            <a:endParaRPr lang="ar-SA" dirty="0"/>
          </a:p>
        </p:txBody>
      </p:sp>
      <p:sp>
        <p:nvSpPr>
          <p:cNvPr id="6" name="عنصر نائب لرقم الشريحة 5"/>
          <p:cNvSpPr>
            <a:spLocks noGrp="1"/>
          </p:cNvSpPr>
          <p:nvPr>
            <p:ph type="sldNum" sz="quarter" idx="12"/>
          </p:nvPr>
        </p:nvSpPr>
        <p:spPr/>
        <p:txBody>
          <a:bodyPr rtlCol="1"/>
          <a:lstStyle>
            <a:lvl1pPr>
              <a:defRPr>
                <a:cs typeface="+mj-cs"/>
              </a:defRPr>
            </a:lvl1pPr>
          </a:lstStyle>
          <a:p>
            <a:fld id="{DF28FB93-0A08-4E7D-8E63-9EFA29F1E093}" type="slidenum">
              <a:rPr lang="ar-SA" smtClean="0"/>
              <a:pPr/>
              <a:t>‹#›</a:t>
            </a:fld>
            <a:endParaRPr lang="ar-SA" dirty="0"/>
          </a:p>
        </p:txBody>
      </p:sp>
      <p:grpSp>
        <p:nvGrpSpPr>
          <p:cNvPr id="13" name="المجموعة 12"/>
          <p:cNvGrpSpPr/>
          <p:nvPr/>
        </p:nvGrpSpPr>
        <p:grpSpPr>
          <a:xfrm>
            <a:off x="3273781" y="3475736"/>
            <a:ext cx="5641265" cy="54864"/>
            <a:chOff x="2455975" y="2588441"/>
            <a:chExt cx="4232051" cy="41148"/>
          </a:xfrm>
        </p:grpSpPr>
        <p:sp>
          <p:nvSpPr>
            <p:cNvPr id="14" name="شكل بيضاوي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dirty="0">
                <a:ln>
                  <a:noFill/>
                </a:ln>
                <a:solidFill>
                  <a:sysClr val="window" lastClr="FFFFFF"/>
                </a:solidFill>
                <a:effectLst/>
                <a:uLnTx/>
                <a:uFillTx/>
                <a:latin typeface="Constantia"/>
                <a:ea typeface="+mn-ea"/>
                <a:cs typeface="+mj-cs"/>
              </a:endParaRPr>
            </a:p>
          </p:txBody>
        </p:sp>
        <p:sp>
          <p:nvSpPr>
            <p:cNvPr id="15" name="شكل بيضاوي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dirty="0">
                <a:ln>
                  <a:noFill/>
                </a:ln>
                <a:solidFill>
                  <a:sysClr val="window" lastClr="FFFFFF"/>
                </a:solidFill>
                <a:effectLst/>
                <a:uLnTx/>
                <a:uFillTx/>
                <a:latin typeface="Constantia"/>
                <a:ea typeface="+mn-ea"/>
                <a:cs typeface="+mj-cs"/>
              </a:endParaRPr>
            </a:p>
          </p:txBody>
        </p:sp>
        <p:grpSp>
          <p:nvGrpSpPr>
            <p:cNvPr id="16" name="مجموعة 15"/>
            <p:cNvGrpSpPr/>
            <p:nvPr/>
          </p:nvGrpSpPr>
          <p:grpSpPr>
            <a:xfrm>
              <a:off x="2563229" y="2594391"/>
              <a:ext cx="4023360" cy="29249"/>
              <a:chOff x="2550323" y="3458731"/>
              <a:chExt cx="4023360" cy="38998"/>
            </a:xfrm>
          </p:grpSpPr>
          <p:cxnSp>
            <p:nvCxnSpPr>
              <p:cNvPr id="17" name="موصل مستقيم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موصل مستقيم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3" name="عنصر نائب للمحتوى 2"/>
          <p:cNvSpPr>
            <a:spLocks noGrp="1"/>
          </p:cNvSpPr>
          <p:nvPr>
            <p:ph sz="half" idx="1"/>
          </p:nvPr>
        </p:nvSpPr>
        <p:spPr>
          <a:xfrm>
            <a:off x="1218883" y="1803400"/>
            <a:ext cx="4773956" cy="42672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800"/>
            </a:lvl6pPr>
            <a:lvl7pPr algn="r" rtl="1">
              <a:defRPr sz="1800"/>
            </a:lvl7pPr>
            <a:lvl8pPr algn="r" rtl="1">
              <a:defRPr sz="1800"/>
            </a:lvl8pPr>
            <a:lvl9pPr algn="r" rtl="1">
              <a:defRPr sz="1800"/>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4" name="عنصر نائب للمحتوى 3"/>
          <p:cNvSpPr>
            <a:spLocks noGrp="1"/>
          </p:cNvSpPr>
          <p:nvPr>
            <p:ph sz="half" idx="2"/>
          </p:nvPr>
        </p:nvSpPr>
        <p:spPr>
          <a:xfrm>
            <a:off x="6195986" y="1803400"/>
            <a:ext cx="4773956" cy="42672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800"/>
            </a:lvl6pPr>
            <a:lvl7pPr algn="r" rtl="1">
              <a:defRPr sz="1800"/>
            </a:lvl7pPr>
            <a:lvl8pPr algn="r" rtl="1">
              <a:defRPr sz="1800" baseline="0"/>
            </a:lvl8pPr>
            <a:lvl9pPr algn="r" rtl="1">
              <a:defRPr sz="1800" baseline="0"/>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6" name="عنصر نائب للتذييل 5"/>
          <p:cNvSpPr>
            <a:spLocks noGrp="1"/>
          </p:cNvSpPr>
          <p:nvPr>
            <p:ph type="ftr" sz="quarter" idx="11"/>
          </p:nvPr>
        </p:nvSpPr>
        <p:spPr/>
        <p:txBody>
          <a:bodyPr rtlCol="1"/>
          <a:lstStyle/>
          <a:p>
            <a:pPr rtl="1"/>
            <a:endParaRPr lang="ar-SA" dirty="0"/>
          </a:p>
        </p:txBody>
      </p:sp>
      <p:sp>
        <p:nvSpPr>
          <p:cNvPr id="5" name="عنصر نائب للتاريخ 4"/>
          <p:cNvSpPr>
            <a:spLocks noGrp="1"/>
          </p:cNvSpPr>
          <p:nvPr>
            <p:ph type="dt" sz="half" idx="10"/>
          </p:nvPr>
        </p:nvSpPr>
        <p:spPr/>
        <p:txBody>
          <a:bodyPr rtlCol="1"/>
          <a:lstStyle/>
          <a:p>
            <a:pPr algn="l"/>
            <a:fld id="{62C88332-41E8-4E08-9D13-12364DB3A705}" type="uaqdatetime1">
              <a:rPr lang="ar-SA" smtClean="0"/>
              <a:pPr algn="l"/>
              <a:t>21/10/1441</a:t>
            </a:fld>
            <a:endParaRPr lang="ar-SA" dirty="0"/>
          </a:p>
        </p:txBody>
      </p:sp>
      <p:sp>
        <p:nvSpPr>
          <p:cNvPr id="7" name="عنصر نائب لرقم الشريحة 6"/>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lgn="r" rtl="1">
              <a:defRPr/>
            </a:lvl1pPr>
          </a:lstStyle>
          <a:p>
            <a:pPr rtl="1"/>
            <a:r>
              <a:rPr lang="ar-SA"/>
              <a:t>انقر لتحرير نمط عنوان الشكل الرئيسي</a:t>
            </a:r>
            <a:endParaRPr lang="ar-SA" dirty="0"/>
          </a:p>
        </p:txBody>
      </p:sp>
      <p:sp>
        <p:nvSpPr>
          <p:cNvPr id="3" name="عنصر نائب للنص 2"/>
          <p:cNvSpPr>
            <a:spLocks noGrp="1"/>
          </p:cNvSpPr>
          <p:nvPr>
            <p:ph type="body" idx="1"/>
          </p:nvPr>
        </p:nvSpPr>
        <p:spPr>
          <a:xfrm>
            <a:off x="1222945" y="1803400"/>
            <a:ext cx="4769806" cy="711200"/>
          </a:xfrm>
        </p:spPr>
        <p:txBody>
          <a:bodyPr rtlCol="1" anchor="ctr">
            <a:normAutofit/>
          </a:bodyPr>
          <a:lstStyle>
            <a:lvl1pPr marL="0" indent="0" algn="r" rtl="1">
              <a:lnSpc>
                <a:spcPct val="90000"/>
              </a:lnSpc>
              <a:spcBef>
                <a:spcPts val="0"/>
              </a:spcBef>
              <a:buNone/>
              <a:defRPr sz="20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a:t>حرر أنماط نص الشكل الرئيسي</a:t>
            </a:r>
          </a:p>
        </p:txBody>
      </p:sp>
      <p:sp>
        <p:nvSpPr>
          <p:cNvPr id="4" name="عنصر نائب للمحتوى 3"/>
          <p:cNvSpPr>
            <a:spLocks noGrp="1"/>
          </p:cNvSpPr>
          <p:nvPr>
            <p:ph sz="half" idx="2"/>
          </p:nvPr>
        </p:nvSpPr>
        <p:spPr>
          <a:xfrm>
            <a:off x="1218883" y="2514600"/>
            <a:ext cx="4773956" cy="3556000"/>
          </a:xfrm>
        </p:spPr>
        <p:txBody>
          <a:bodyPr rtlCol="1">
            <a:normAutofit/>
          </a:bodyPr>
          <a:lstStyle>
            <a:lvl1pPr algn="r" rtl="1">
              <a:spcBef>
                <a:spcPts val="1600"/>
              </a:spcBef>
              <a:defRPr sz="2000"/>
            </a:lvl1pPr>
            <a:lvl2pPr algn="r" rtl="1">
              <a:defRPr sz="18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نص 4"/>
          <p:cNvSpPr>
            <a:spLocks noGrp="1"/>
          </p:cNvSpPr>
          <p:nvPr>
            <p:ph type="body" sz="quarter" idx="3"/>
          </p:nvPr>
        </p:nvSpPr>
        <p:spPr>
          <a:xfrm>
            <a:off x="6200049" y="1803400"/>
            <a:ext cx="4769806" cy="711200"/>
          </a:xfrm>
        </p:spPr>
        <p:txBody>
          <a:bodyPr rtlCol="1" anchor="ctr">
            <a:normAutofit/>
          </a:bodyPr>
          <a:lstStyle>
            <a:lvl1pPr marL="0" indent="0" algn="r" rtl="1">
              <a:lnSpc>
                <a:spcPct val="90000"/>
              </a:lnSpc>
              <a:spcBef>
                <a:spcPts val="0"/>
              </a:spcBef>
              <a:buNone/>
              <a:defRPr sz="20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a:t>حرر أنماط نص الشكل الرئيسي</a:t>
            </a:r>
          </a:p>
        </p:txBody>
      </p:sp>
      <p:sp>
        <p:nvSpPr>
          <p:cNvPr id="6" name="عنصر نائب للمحتوى 5"/>
          <p:cNvSpPr>
            <a:spLocks noGrp="1"/>
          </p:cNvSpPr>
          <p:nvPr>
            <p:ph sz="quarter" idx="4"/>
          </p:nvPr>
        </p:nvSpPr>
        <p:spPr>
          <a:xfrm>
            <a:off x="6195986" y="2514600"/>
            <a:ext cx="4773956" cy="3556000"/>
          </a:xfrm>
        </p:spPr>
        <p:txBody>
          <a:bodyPr rtlCol="1">
            <a:normAutofit/>
          </a:bodyPr>
          <a:lstStyle>
            <a:lvl1pPr algn="r" rtl="1">
              <a:spcBef>
                <a:spcPts val="1600"/>
              </a:spcBef>
              <a:defRPr sz="2000"/>
            </a:lvl1pPr>
            <a:lvl2pPr algn="r" rtl="1">
              <a:defRPr sz="18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8" name="عنصر نائب للتذييل 7"/>
          <p:cNvSpPr>
            <a:spLocks noGrp="1"/>
          </p:cNvSpPr>
          <p:nvPr>
            <p:ph type="ftr" sz="quarter" idx="11"/>
          </p:nvPr>
        </p:nvSpPr>
        <p:spPr/>
        <p:txBody>
          <a:bodyPr rtlCol="1"/>
          <a:lstStyle/>
          <a:p>
            <a:pPr rtl="1"/>
            <a:endParaRPr lang="ar-SA" dirty="0"/>
          </a:p>
        </p:txBody>
      </p:sp>
      <p:sp>
        <p:nvSpPr>
          <p:cNvPr id="7" name="عنصر نائب للتاريخ 6"/>
          <p:cNvSpPr>
            <a:spLocks noGrp="1"/>
          </p:cNvSpPr>
          <p:nvPr>
            <p:ph type="dt" sz="half" idx="10"/>
          </p:nvPr>
        </p:nvSpPr>
        <p:spPr/>
        <p:txBody>
          <a:bodyPr rtlCol="1"/>
          <a:lstStyle/>
          <a:p>
            <a:pPr algn="l"/>
            <a:fld id="{62C88332-41E8-4E08-9D13-12364DB3A705}" type="uaqdatetime1">
              <a:rPr lang="ar-SA" smtClean="0"/>
              <a:pPr algn="l"/>
              <a:t>21/10/1441</a:t>
            </a:fld>
            <a:endParaRPr lang="ar-SA" dirty="0"/>
          </a:p>
        </p:txBody>
      </p:sp>
      <p:sp>
        <p:nvSpPr>
          <p:cNvPr id="9" name="عنصر نائب لرقم الشريحة 8"/>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4" name="عنصر نائب للتذييل 3"/>
          <p:cNvSpPr>
            <a:spLocks noGrp="1"/>
          </p:cNvSpPr>
          <p:nvPr>
            <p:ph type="ftr" sz="quarter" idx="11"/>
          </p:nvPr>
        </p:nvSpPr>
        <p:spPr/>
        <p:txBody>
          <a:bodyPr rtlCol="1"/>
          <a:lstStyle/>
          <a:p>
            <a:pPr rtl="1"/>
            <a:endParaRPr lang="ar-SA" dirty="0"/>
          </a:p>
        </p:txBody>
      </p:sp>
      <p:sp>
        <p:nvSpPr>
          <p:cNvPr id="3" name="عنصر نائب للتاريخ 2"/>
          <p:cNvSpPr>
            <a:spLocks noGrp="1"/>
          </p:cNvSpPr>
          <p:nvPr>
            <p:ph type="dt" sz="half" idx="10"/>
          </p:nvPr>
        </p:nvSpPr>
        <p:spPr/>
        <p:txBody>
          <a:bodyPr rtlCol="1"/>
          <a:lstStyle>
            <a:lvl1pPr>
              <a:defRPr/>
            </a:lvl1pPr>
          </a:lstStyle>
          <a:p>
            <a:pPr algn="l"/>
            <a:fld id="{52B1977B-959F-4585-B511-2553B7616B8C}" type="uaqdatetime1">
              <a:rPr lang="ar-SA" smtClean="0"/>
              <a:pPr algn="l"/>
              <a:t>21/10/1441</a:t>
            </a:fld>
            <a:endParaRPr lang="ar-SA" dirty="0"/>
          </a:p>
        </p:txBody>
      </p:sp>
      <p:sp>
        <p:nvSpPr>
          <p:cNvPr id="5" name="عنصر نائب لرقم الشريحة 4"/>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p:txBody>
          <a:bodyPr rtlCol="1"/>
          <a:lstStyle/>
          <a:p>
            <a:pPr rtl="1"/>
            <a:endParaRPr lang="ar-SA" dirty="0"/>
          </a:p>
        </p:txBody>
      </p:sp>
      <p:sp>
        <p:nvSpPr>
          <p:cNvPr id="2" name="عنصر نائب للتاريخ 1"/>
          <p:cNvSpPr>
            <a:spLocks noGrp="1"/>
          </p:cNvSpPr>
          <p:nvPr>
            <p:ph type="dt" sz="half" idx="10"/>
          </p:nvPr>
        </p:nvSpPr>
        <p:spPr/>
        <p:txBody>
          <a:bodyPr rtlCol="1"/>
          <a:lstStyle/>
          <a:p>
            <a:pPr algn="l"/>
            <a:fld id="{62C88332-41E8-4E08-9D13-12364DB3A705}" type="uaqdatetime1">
              <a:rPr lang="ar-SA" smtClean="0"/>
              <a:pPr algn="l"/>
              <a:t>21/10/1441</a:t>
            </a:fld>
            <a:endParaRPr lang="ar-SA" dirty="0"/>
          </a:p>
        </p:txBody>
      </p:sp>
      <p:sp>
        <p:nvSpPr>
          <p:cNvPr id="4" name="عنصر نائب لرقم الشريحة 3"/>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ب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chor="b">
            <a:normAutofit/>
          </a:bodyPr>
          <a:lstStyle>
            <a:lvl1pPr algn="r" rtl="1">
              <a:defRPr sz="3200" b="0"/>
            </a:lvl1pPr>
          </a:lstStyle>
          <a:p>
            <a:pPr rtl="1"/>
            <a:r>
              <a:rPr lang="ar-SA"/>
              <a:t>انقر لتحرير نمط عنوان الشكل الرئيسي</a:t>
            </a:r>
            <a:endParaRPr lang="ar-SA" dirty="0"/>
          </a:p>
        </p:txBody>
      </p:sp>
      <p:sp>
        <p:nvSpPr>
          <p:cNvPr id="3" name="عنصر نائب للمحتوى 2"/>
          <p:cNvSpPr>
            <a:spLocks noGrp="1"/>
          </p:cNvSpPr>
          <p:nvPr>
            <p:ph idx="1"/>
          </p:nvPr>
        </p:nvSpPr>
        <p:spPr>
          <a:xfrm>
            <a:off x="4367662" y="1803400"/>
            <a:ext cx="6602281" cy="4267201"/>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baseline="0"/>
            </a:lvl8pPr>
            <a:lvl9pPr algn="r" rtl="1">
              <a:defRPr sz="1600" baseline="0"/>
            </a:lvl9pPr>
          </a:lstStyle>
          <a:p>
            <a:pPr lvl="0" rtl="1"/>
            <a:r>
              <a:rPr lang="ar-SA"/>
              <a:t>حرر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4" name="عنصر نائب للنص 3"/>
          <p:cNvSpPr>
            <a:spLocks noGrp="1"/>
          </p:cNvSpPr>
          <p:nvPr>
            <p:ph type="body" sz="half" idx="2"/>
          </p:nvPr>
        </p:nvSpPr>
        <p:spPr>
          <a:xfrm>
            <a:off x="1194534" y="1803400"/>
            <a:ext cx="2844060" cy="4267201"/>
          </a:xfrm>
        </p:spPr>
        <p:txBody>
          <a:bodyPr rtlCol="1">
            <a:normAutofit/>
          </a:bodyPr>
          <a:lstStyle>
            <a:lvl1pPr marL="0" indent="0" algn="r" rtl="1">
              <a:spcBef>
                <a:spcPts val="1600"/>
              </a:spcBef>
              <a:buNone/>
              <a:defRPr sz="20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a:t>حرر أنماط نص الشكل الرئيسي</a:t>
            </a:r>
          </a:p>
        </p:txBody>
      </p:sp>
      <p:sp>
        <p:nvSpPr>
          <p:cNvPr id="6" name="عنصر نائب للتذييل 5"/>
          <p:cNvSpPr>
            <a:spLocks noGrp="1"/>
          </p:cNvSpPr>
          <p:nvPr>
            <p:ph type="ftr" sz="quarter" idx="11"/>
          </p:nvPr>
        </p:nvSpPr>
        <p:spPr/>
        <p:txBody>
          <a:bodyPr rtlCol="1"/>
          <a:lstStyle/>
          <a:p>
            <a:pPr rtl="1"/>
            <a:endParaRPr lang="ar-SA" dirty="0"/>
          </a:p>
        </p:txBody>
      </p:sp>
      <p:sp>
        <p:nvSpPr>
          <p:cNvPr id="5" name="عنصر نائب للتاريخ 4"/>
          <p:cNvSpPr>
            <a:spLocks noGrp="1"/>
          </p:cNvSpPr>
          <p:nvPr>
            <p:ph type="dt" sz="half" idx="10"/>
          </p:nvPr>
        </p:nvSpPr>
        <p:spPr/>
        <p:txBody>
          <a:bodyPr rtlCol="1"/>
          <a:lstStyle>
            <a:lvl1pPr>
              <a:defRPr/>
            </a:lvl1pPr>
          </a:lstStyle>
          <a:p>
            <a:pPr algn="l"/>
            <a:fld id="{C49EE4E8-AFD4-442E-9677-A7AAE807DE0A}" type="uaqdatetime1">
              <a:rPr lang="ar-SA" smtClean="0"/>
              <a:pPr algn="l"/>
              <a:t>21/10/1441</a:t>
            </a:fld>
            <a:endParaRPr lang="ar-SA" dirty="0"/>
          </a:p>
        </p:txBody>
      </p:sp>
      <p:sp>
        <p:nvSpPr>
          <p:cNvPr id="7" name="عنصر نائب لرقم الشريحة 6"/>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chor="b">
            <a:normAutofit/>
          </a:bodyPr>
          <a:lstStyle>
            <a:lvl1pPr algn="r" rtl="1">
              <a:defRPr sz="3200" b="0">
                <a:cs typeface="+mj-cs"/>
              </a:defRPr>
            </a:lvl1pPr>
          </a:lstStyle>
          <a:p>
            <a:pPr rtl="1"/>
            <a:r>
              <a:rPr lang="ar-SA"/>
              <a:t>انقر لتحرير نمط عنوان الشكل الرئيسي</a:t>
            </a:r>
            <a:endParaRPr lang="ar-SA" dirty="0"/>
          </a:p>
        </p:txBody>
      </p:sp>
      <p:sp>
        <p:nvSpPr>
          <p:cNvPr id="8" name="المستطيل 7"/>
          <p:cNvSpPr/>
          <p:nvPr/>
        </p:nvSpPr>
        <p:spPr>
          <a:xfrm>
            <a:off x="436766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dirty="0">
              <a:cs typeface="+mj-cs"/>
            </a:endParaRPr>
          </a:p>
        </p:txBody>
      </p:sp>
      <p:sp>
        <p:nvSpPr>
          <p:cNvPr id="3" name="عنصر نائب للصورة 2" descr="عنصر نائب فارغ لإضافة صورة. انقر فوق العنصر النائب وقم بتحديد الصورة التي ترغب بإضافتها."/>
          <p:cNvSpPr>
            <a:spLocks noGrp="1"/>
          </p:cNvSpPr>
          <p:nvPr>
            <p:ph type="pic" idx="1"/>
          </p:nvPr>
        </p:nvSpPr>
        <p:spPr>
          <a:xfrm>
            <a:off x="4487519" y="1925320"/>
            <a:ext cx="6362567" cy="4023360"/>
          </a:xfrm>
          <a:solidFill>
            <a:schemeClr val="bg2"/>
          </a:solidFill>
        </p:spPr>
        <p:txBody>
          <a:bodyPr tIns="914400" rtlCol="1">
            <a:normAutofit/>
          </a:bodyPr>
          <a:lstStyle>
            <a:lvl1pPr marL="0" indent="0" algn="ctr" rtl="1">
              <a:buNone/>
              <a:defRPr sz="2400">
                <a:cs typeface="+mj-cs"/>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a:t>انقر فوق الأيقونة لإضافة صورة</a:t>
            </a:r>
            <a:endParaRPr lang="ar-SA" dirty="0"/>
          </a:p>
        </p:txBody>
      </p:sp>
      <p:sp>
        <p:nvSpPr>
          <p:cNvPr id="4" name="عنصر نائب للنص 3"/>
          <p:cNvSpPr>
            <a:spLocks noGrp="1"/>
          </p:cNvSpPr>
          <p:nvPr>
            <p:ph type="body" sz="half" idx="2"/>
          </p:nvPr>
        </p:nvSpPr>
        <p:spPr>
          <a:xfrm>
            <a:off x="1224222" y="1803401"/>
            <a:ext cx="2844060" cy="4165600"/>
          </a:xfrm>
        </p:spPr>
        <p:txBody>
          <a:bodyPr rtlCol="1">
            <a:normAutofit/>
          </a:bodyPr>
          <a:lstStyle>
            <a:lvl1pPr marL="0" indent="0" algn="r" rtl="1">
              <a:spcBef>
                <a:spcPts val="1600"/>
              </a:spcBef>
              <a:buNone/>
              <a:defRPr sz="2000">
                <a:cs typeface="+mj-cs"/>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a:t>حرر أنماط نص الشكل الرئيسي</a:t>
            </a:r>
          </a:p>
        </p:txBody>
      </p:sp>
      <p:sp>
        <p:nvSpPr>
          <p:cNvPr id="6" name="عنصر نائب للتذييل 5"/>
          <p:cNvSpPr>
            <a:spLocks noGrp="1"/>
          </p:cNvSpPr>
          <p:nvPr>
            <p:ph type="ftr" sz="quarter" idx="11"/>
          </p:nvPr>
        </p:nvSpPr>
        <p:spPr/>
        <p:txBody>
          <a:bodyPr rtlCol="1"/>
          <a:lstStyle>
            <a:lvl1pPr>
              <a:defRPr>
                <a:cs typeface="+mj-cs"/>
              </a:defRPr>
            </a:lvl1pPr>
          </a:lstStyle>
          <a:p>
            <a:endParaRPr lang="ar-SA" dirty="0"/>
          </a:p>
        </p:txBody>
      </p:sp>
      <p:sp>
        <p:nvSpPr>
          <p:cNvPr id="5" name="عنصر نائب للتاريخ 4"/>
          <p:cNvSpPr>
            <a:spLocks noGrp="1"/>
          </p:cNvSpPr>
          <p:nvPr>
            <p:ph type="dt" sz="half" idx="10"/>
          </p:nvPr>
        </p:nvSpPr>
        <p:spPr/>
        <p:txBody>
          <a:bodyPr rtlCol="1"/>
          <a:lstStyle>
            <a:lvl1pPr>
              <a:defRPr>
                <a:cs typeface="+mj-cs"/>
              </a:defRPr>
            </a:lvl1pPr>
          </a:lstStyle>
          <a:p>
            <a:pPr algn="l"/>
            <a:fld id="{62C88332-41E8-4E08-9D13-12364DB3A705}" type="uaqdatetime1">
              <a:rPr lang="ar-SA" smtClean="0"/>
              <a:pPr algn="l"/>
              <a:t>21/10/1441</a:t>
            </a:fld>
            <a:endParaRPr lang="ar-SA" dirty="0"/>
          </a:p>
        </p:txBody>
      </p:sp>
      <p:sp>
        <p:nvSpPr>
          <p:cNvPr id="7" name="عنصر نائب لرقم الشريحة 6"/>
          <p:cNvSpPr>
            <a:spLocks noGrp="1"/>
          </p:cNvSpPr>
          <p:nvPr>
            <p:ph type="sldNum" sz="quarter" idx="12"/>
          </p:nvPr>
        </p:nvSpPr>
        <p:spPr/>
        <p:txBody>
          <a:bodyPr rtlCol="1"/>
          <a:lstStyle>
            <a:lvl1pPr>
              <a:defRPr>
                <a:cs typeface="+mj-cs"/>
              </a:defRPr>
            </a:lvl1pPr>
          </a:lstStyle>
          <a:p>
            <a:fld id="{DF28FB93-0A08-4E7D-8E63-9EFA29F1E093}" type="slidenum">
              <a:rPr lang="ar-SA" smtClean="0"/>
              <a:pPr/>
              <a:t>‹#›</a:t>
            </a:fld>
            <a:endParaRPr lang="ar-SA"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المستطيل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1" anchor="ctr"/>
          <a:lstStyle/>
          <a:p>
            <a:pPr algn="ctr" rtl="1"/>
            <a:endParaRPr lang="ar-SA" sz="2400" dirty="0">
              <a:cs typeface="+mj-cs"/>
            </a:endParaRPr>
          </a:p>
        </p:txBody>
      </p:sp>
      <p:sp>
        <p:nvSpPr>
          <p:cNvPr id="8" name="مستطيل مستدير الزوايا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dirty="0">
              <a:cs typeface="+mj-cs"/>
            </a:endParaRPr>
          </a:p>
        </p:txBody>
      </p:sp>
      <p:sp>
        <p:nvSpPr>
          <p:cNvPr id="2" name="عنصر نائب للعنوان 1"/>
          <p:cNvSpPr>
            <a:spLocks noGrp="1"/>
          </p:cNvSpPr>
          <p:nvPr>
            <p:ph type="title"/>
          </p:nvPr>
        </p:nvSpPr>
        <p:spPr>
          <a:xfrm>
            <a:off x="1218883" y="431800"/>
            <a:ext cx="9751060" cy="1168400"/>
          </a:xfrm>
          <a:prstGeom prst="rect">
            <a:avLst/>
          </a:prstGeom>
        </p:spPr>
        <p:txBody>
          <a:bodyPr vert="horz" lIns="91440" tIns="45720" rIns="91440" bIns="45720" rtlCol="1" anchor="b">
            <a:normAutofit/>
          </a:bodyPr>
          <a:lstStyle/>
          <a:p>
            <a:pPr rtl="1"/>
            <a:r>
              <a:rPr lang="ar-SA" dirty="0"/>
              <a:t>انقر لتحرير نمط العنوان الرئيسي</a:t>
            </a:r>
          </a:p>
        </p:txBody>
      </p:sp>
      <p:sp>
        <p:nvSpPr>
          <p:cNvPr id="3" name="عنصر نائب للنص 2"/>
          <p:cNvSpPr>
            <a:spLocks noGrp="1"/>
          </p:cNvSpPr>
          <p:nvPr>
            <p:ph type="body" idx="1"/>
          </p:nvPr>
        </p:nvSpPr>
        <p:spPr>
          <a:xfrm>
            <a:off x="1218883" y="1803400"/>
            <a:ext cx="9751060" cy="4267200"/>
          </a:xfrm>
          <a:prstGeom prst="rect">
            <a:avLst/>
          </a:prstGeom>
        </p:spPr>
        <p:txBody>
          <a:bodyPr vert="horz" lIns="91440" tIns="45720" rIns="91440" bIns="45720" rtlCol="1">
            <a:normAutofit/>
          </a:bodyPr>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5" name="عنصر نائب للتذييل 4"/>
          <p:cNvSpPr>
            <a:spLocks noGrp="1"/>
          </p:cNvSpPr>
          <p:nvPr>
            <p:ph type="ftr" sz="quarter" idx="3"/>
          </p:nvPr>
        </p:nvSpPr>
        <p:spPr>
          <a:xfrm>
            <a:off x="3556342" y="6172200"/>
            <a:ext cx="7414870" cy="304800"/>
          </a:xfrm>
          <a:prstGeom prst="rect">
            <a:avLst/>
          </a:prstGeom>
        </p:spPr>
        <p:txBody>
          <a:bodyPr vert="horz" lIns="91440" tIns="45720" rIns="91440" bIns="45720" rtlCol="1" anchor="ctr"/>
          <a:lstStyle>
            <a:lvl1pPr algn="r" rtl="1">
              <a:defRPr sz="1100">
                <a:solidFill>
                  <a:schemeClr val="tx1"/>
                </a:solidFill>
                <a:cs typeface="+mj-cs"/>
              </a:defRPr>
            </a:lvl1pPr>
          </a:lstStyle>
          <a:p>
            <a:endParaRPr lang="ar-SA" dirty="0"/>
          </a:p>
        </p:txBody>
      </p:sp>
      <p:sp>
        <p:nvSpPr>
          <p:cNvPr id="4" name="عنصر نائب للتاريخ 3"/>
          <p:cNvSpPr>
            <a:spLocks noGrp="1"/>
          </p:cNvSpPr>
          <p:nvPr>
            <p:ph type="dt" sz="half" idx="2"/>
          </p:nvPr>
        </p:nvSpPr>
        <p:spPr>
          <a:xfrm>
            <a:off x="2133240" y="6172200"/>
            <a:ext cx="1218883" cy="304800"/>
          </a:xfrm>
          <a:prstGeom prst="rect">
            <a:avLst/>
          </a:prstGeom>
        </p:spPr>
        <p:txBody>
          <a:bodyPr vert="horz" lIns="91440" tIns="45720" rIns="91440" bIns="45720" rtlCol="1" anchor="ctr"/>
          <a:lstStyle>
            <a:lvl1pPr algn="r" rtl="1">
              <a:defRPr sz="1100">
                <a:solidFill>
                  <a:schemeClr val="tx1"/>
                </a:solidFill>
                <a:cs typeface="+mj-cs"/>
              </a:defRPr>
            </a:lvl1pPr>
          </a:lstStyle>
          <a:p>
            <a:pPr algn="l"/>
            <a:fld id="{62C88332-41E8-4E08-9D13-12364DB3A705}" type="uaqdatetime1">
              <a:rPr lang="ar-SA" smtClean="0"/>
              <a:pPr algn="l"/>
              <a:t>21/10/1441</a:t>
            </a:fld>
            <a:endParaRPr lang="ar-SA" dirty="0"/>
          </a:p>
        </p:txBody>
      </p:sp>
      <p:sp>
        <p:nvSpPr>
          <p:cNvPr id="6" name="عنصر نائب لرقم الشريحة 5"/>
          <p:cNvSpPr>
            <a:spLocks noGrp="1"/>
          </p:cNvSpPr>
          <p:nvPr>
            <p:ph type="sldNum" sz="quarter" idx="4"/>
          </p:nvPr>
        </p:nvSpPr>
        <p:spPr>
          <a:xfrm>
            <a:off x="1220400" y="6172200"/>
            <a:ext cx="711015" cy="304800"/>
          </a:xfrm>
          <a:prstGeom prst="rect">
            <a:avLst/>
          </a:prstGeom>
        </p:spPr>
        <p:txBody>
          <a:bodyPr vert="horz" lIns="91440" tIns="45720" rIns="91440" bIns="45720" rtlCol="1" anchor="ctr"/>
          <a:lstStyle>
            <a:lvl1pPr algn="l" rtl="1">
              <a:defRPr sz="1100">
                <a:solidFill>
                  <a:schemeClr val="tx1"/>
                </a:solidFill>
                <a:cs typeface="+mj-cs"/>
              </a:defRPr>
            </a:lvl1pPr>
          </a:lstStyle>
          <a:p>
            <a:fld id="{DF28FB93-0A08-4E7D-8E63-9EFA29F1E093}" type="slidenum">
              <a:rPr lang="ar-SA" smtClean="0"/>
              <a:pPr/>
              <a:t>‹#›</a:t>
            </a:fld>
            <a:endParaRPr lang="ar-SA"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1" eaLnBrk="1" latinLnBrk="0" hangingPunct="1">
        <a:spcBef>
          <a:spcPct val="0"/>
        </a:spcBef>
        <a:buNone/>
        <a:defRPr sz="3200" kern="1200">
          <a:solidFill>
            <a:schemeClr val="tx1"/>
          </a:solidFill>
          <a:latin typeface="+mj-lt"/>
          <a:ea typeface="+mj-ea"/>
          <a:cs typeface="+mj-cs"/>
        </a:defRPr>
      </a:lvl1pPr>
    </p:titleStyle>
    <p:bodyStyle>
      <a:lvl1pPr marL="246888" indent="-246888" algn="r" defTabSz="914400" rtl="1"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j-cs"/>
        </a:defRPr>
      </a:lvl1pPr>
      <a:lvl2pPr marL="548640" indent="-246888" algn="r" defTabSz="914400" rtl="1"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j-cs"/>
        </a:defRPr>
      </a:lvl2pPr>
      <a:lvl3pPr marL="850392" indent="-246888" algn="r" defTabSz="914400" rtl="1"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j-cs"/>
        </a:defRPr>
      </a:lvl3pPr>
      <a:lvl4pPr marL="1152144" indent="-246888" algn="r" defTabSz="914400" rtl="1"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j-cs"/>
        </a:defRPr>
      </a:lvl4pPr>
      <a:lvl5pPr marL="1453896" indent="-246888" algn="r" defTabSz="914400" rtl="1"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j-cs"/>
        </a:defRPr>
      </a:lvl5pPr>
      <a:lvl6pPr marL="1755648"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1217612" y="1295400"/>
            <a:ext cx="9435241" cy="1625599"/>
          </a:xfrm>
        </p:spPr>
        <p:txBody>
          <a:bodyPr rtlCol="1"/>
          <a:lstStyle/>
          <a:p>
            <a:pPr rtl="1"/>
            <a:r>
              <a:rPr lang="ar-IQ" dirty="0">
                <a:latin typeface="Sakkal Majalla" panose="02000000000000000000" pitchFamily="2" charset="-78"/>
                <a:cs typeface="Sakkal Majalla" panose="02000000000000000000" pitchFamily="2" charset="-78"/>
              </a:rPr>
              <a:t>محركات الساحبات</a:t>
            </a:r>
            <a:endParaRPr lang="ar-SA" dirty="0">
              <a:latin typeface="Sakkal Majalla" panose="02000000000000000000" pitchFamily="2" charset="-78"/>
              <a:cs typeface="Sakkal Majalla" panose="02000000000000000000" pitchFamily="2" charset="-78"/>
            </a:endParaRPr>
          </a:p>
        </p:txBody>
      </p:sp>
      <p:sp>
        <p:nvSpPr>
          <p:cNvPr id="3" name="العنوان الفرعي 2"/>
          <p:cNvSpPr>
            <a:spLocks noGrp="1"/>
          </p:cNvSpPr>
          <p:nvPr>
            <p:ph type="subTitle" idx="1"/>
          </p:nvPr>
        </p:nvSpPr>
        <p:spPr>
          <a:xfrm>
            <a:off x="1382103" y="3429001"/>
            <a:ext cx="9429931" cy="1219200"/>
          </a:xfrm>
        </p:spPr>
        <p:txBody>
          <a:bodyPr rtlCol="1">
            <a:normAutofit lnSpcReduction="10000"/>
          </a:bodyPr>
          <a:lstStyle/>
          <a:p>
            <a:pPr rtl="1"/>
            <a:r>
              <a:rPr lang="ar-IQ" sz="2800" dirty="0">
                <a:latin typeface="Sakkal Majalla" panose="02000000000000000000" pitchFamily="2" charset="-78"/>
                <a:cs typeface="Sakkal Majalla" panose="02000000000000000000" pitchFamily="2" charset="-78"/>
              </a:rPr>
              <a:t>أعداد</a:t>
            </a:r>
          </a:p>
          <a:p>
            <a:pPr rtl="1"/>
            <a:r>
              <a:rPr lang="ar-IQ" sz="2800" dirty="0">
                <a:latin typeface="Sakkal Majalla" panose="02000000000000000000" pitchFamily="2" charset="-78"/>
                <a:cs typeface="Sakkal Majalla" panose="02000000000000000000" pitchFamily="2" charset="-78"/>
              </a:rPr>
              <a:t>أ.م. شيماء سامي</a:t>
            </a:r>
          </a:p>
          <a:p>
            <a:pPr rtl="1"/>
            <a:r>
              <a:rPr lang="ar-IQ" sz="2800" dirty="0">
                <a:latin typeface="Sakkal Majalla" panose="02000000000000000000" pitchFamily="2" charset="-78"/>
                <a:cs typeface="Sakkal Majalla" panose="02000000000000000000" pitchFamily="2" charset="-78"/>
              </a:rPr>
              <a:t>م. خالد زمام عامر</a:t>
            </a:r>
            <a:endParaRPr lang="ar-SA"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1FF1AD01-F984-4BA1-834B-5F9035D84592}"/>
              </a:ext>
            </a:extLst>
          </p:cNvPr>
          <p:cNvSpPr>
            <a:spLocks noGrp="1"/>
          </p:cNvSpPr>
          <p:nvPr>
            <p:ph sz="half" idx="1"/>
          </p:nvPr>
        </p:nvSpPr>
        <p:spPr>
          <a:xfrm>
            <a:off x="1200876" y="1132114"/>
            <a:ext cx="4773956" cy="4267200"/>
          </a:xfrm>
        </p:spPr>
        <p:txBody>
          <a:bodyPr>
            <a:normAutofit lnSpcReduction="10000"/>
          </a:bodyPr>
          <a:lstStyle/>
          <a:p>
            <a:pPr marL="0" indent="0" algn="just">
              <a:buNone/>
            </a:pPr>
            <a:r>
              <a:rPr lang="ar-IQ" sz="3200" b="1" dirty="0">
                <a:solidFill>
                  <a:srgbClr val="FF0000"/>
                </a:solidFill>
                <a:latin typeface="Sakkal Majalla" panose="02000000000000000000" pitchFamily="2" charset="-78"/>
                <a:cs typeface="Sakkal Majalla" panose="02000000000000000000" pitchFamily="2" charset="-78"/>
              </a:rPr>
              <a:t>                             ( محرك الضغط)</a:t>
            </a:r>
          </a:p>
          <a:p>
            <a:pPr marL="0" indent="0" algn="just">
              <a:buNone/>
            </a:pPr>
            <a:r>
              <a:rPr lang="ar-IQ" sz="3200" b="1" dirty="0">
                <a:solidFill>
                  <a:schemeClr val="tx2"/>
                </a:solidFill>
                <a:latin typeface="Sakkal Majalla" panose="02000000000000000000" pitchFamily="2" charset="-78"/>
                <a:cs typeface="Sakkal Majalla" panose="02000000000000000000" pitchFamily="2" charset="-78"/>
              </a:rPr>
              <a:t>2. شوط الضغط</a:t>
            </a:r>
          </a:p>
          <a:p>
            <a:pPr marL="0" indent="0" algn="just">
              <a:buNone/>
            </a:pPr>
            <a:r>
              <a:rPr lang="ar-IQ" sz="3200" b="1" dirty="0">
                <a:solidFill>
                  <a:schemeClr val="tx2"/>
                </a:solidFill>
                <a:latin typeface="Sakkal Majalla" panose="02000000000000000000" pitchFamily="2" charset="-78"/>
                <a:cs typeface="Sakkal Majalla" panose="02000000000000000000" pitchFamily="2" charset="-78"/>
              </a:rPr>
              <a:t>يتحرك في هذا الشوط المكبس من النقطة الميتة السفلى الى النقطة الميتة العليا دافعاً امامه </a:t>
            </a:r>
            <a:r>
              <a:rPr lang="ar-IQ" sz="3200" b="1" dirty="0">
                <a:solidFill>
                  <a:srgbClr val="FF0000"/>
                </a:solidFill>
                <a:latin typeface="Sakkal Majalla" panose="02000000000000000000" pitchFamily="2" charset="-78"/>
                <a:cs typeface="Sakkal Majalla" panose="02000000000000000000" pitchFamily="2" charset="-78"/>
              </a:rPr>
              <a:t>الهواء النقي فقط</a:t>
            </a:r>
            <a:r>
              <a:rPr lang="ar-IQ" sz="3200" b="1" dirty="0">
                <a:solidFill>
                  <a:schemeClr val="tx2"/>
                </a:solidFill>
                <a:latin typeface="Sakkal Majalla" panose="02000000000000000000" pitchFamily="2" charset="-78"/>
                <a:cs typeface="Sakkal Majalla" panose="02000000000000000000" pitchFamily="2" charset="-78"/>
              </a:rPr>
              <a:t> ومصغراً حجمة الى حجم غرفة الاحتراق ويكون كلاً من صمامي السحب والعادم مغلقتين.</a:t>
            </a:r>
            <a:endParaRPr lang="en-US" sz="3200" b="1" dirty="0">
              <a:solidFill>
                <a:schemeClr val="tx2"/>
              </a:solidFill>
              <a:latin typeface="Sakkal Majalla" panose="02000000000000000000" pitchFamily="2" charset="-78"/>
              <a:cs typeface="Sakkal Majalla" panose="02000000000000000000" pitchFamily="2" charset="-78"/>
            </a:endParaRPr>
          </a:p>
        </p:txBody>
      </p:sp>
      <p:sp>
        <p:nvSpPr>
          <p:cNvPr id="4" name="عنصر نائب للمحتوى 3">
            <a:extLst>
              <a:ext uri="{FF2B5EF4-FFF2-40B4-BE49-F238E27FC236}">
                <a16:creationId xmlns:a16="http://schemas.microsoft.com/office/drawing/2014/main" id="{B9BEE96A-2137-418A-AB07-BD7059034A4C}"/>
              </a:ext>
            </a:extLst>
          </p:cNvPr>
          <p:cNvSpPr>
            <a:spLocks noGrp="1"/>
          </p:cNvSpPr>
          <p:nvPr>
            <p:ph sz="half" idx="2"/>
          </p:nvPr>
        </p:nvSpPr>
        <p:spPr>
          <a:xfrm>
            <a:off x="6213993" y="1143000"/>
            <a:ext cx="4773956" cy="4267200"/>
          </a:xfrm>
        </p:spPr>
        <p:txBody>
          <a:bodyPr>
            <a:normAutofit lnSpcReduction="10000"/>
          </a:bodyPr>
          <a:lstStyle/>
          <a:p>
            <a:pPr marL="0" indent="0" algn="just">
              <a:buNone/>
            </a:pPr>
            <a:r>
              <a:rPr lang="ar-IQ" b="1" dirty="0">
                <a:solidFill>
                  <a:srgbClr val="FF0000"/>
                </a:solidFill>
                <a:latin typeface="Sakkal Majalla" panose="02000000000000000000" pitchFamily="2" charset="-78"/>
                <a:cs typeface="Sakkal Majalla" panose="02000000000000000000" pitchFamily="2" charset="-78"/>
              </a:rPr>
              <a:t>                          </a:t>
            </a:r>
            <a:r>
              <a:rPr lang="ar-IQ" sz="3200" b="1" dirty="0">
                <a:solidFill>
                  <a:srgbClr val="FF0000"/>
                </a:solidFill>
                <a:latin typeface="Sakkal Majalla" panose="02000000000000000000" pitchFamily="2" charset="-78"/>
                <a:cs typeface="Sakkal Majalla" panose="02000000000000000000" pitchFamily="2" charset="-78"/>
              </a:rPr>
              <a:t>( محرك الشرارة)</a:t>
            </a:r>
          </a:p>
          <a:p>
            <a:pPr marL="0" indent="0" algn="just">
              <a:buNone/>
            </a:pPr>
            <a:r>
              <a:rPr lang="ar-IQ" sz="3200" b="1" dirty="0">
                <a:solidFill>
                  <a:schemeClr val="tx2"/>
                </a:solidFill>
                <a:latin typeface="Sakkal Majalla" panose="02000000000000000000" pitchFamily="2" charset="-78"/>
                <a:cs typeface="Sakkal Majalla" panose="02000000000000000000" pitchFamily="2" charset="-78"/>
              </a:rPr>
              <a:t>2. شوط الضغط</a:t>
            </a:r>
          </a:p>
          <a:p>
            <a:pPr marL="0" indent="0" algn="just">
              <a:buNone/>
            </a:pPr>
            <a:r>
              <a:rPr lang="ar-IQ" sz="3200" b="1" dirty="0">
                <a:solidFill>
                  <a:schemeClr val="tx2"/>
                </a:solidFill>
                <a:latin typeface="Sakkal Majalla" panose="02000000000000000000" pitchFamily="2" charset="-78"/>
                <a:cs typeface="Sakkal Majalla" panose="02000000000000000000" pitchFamily="2" charset="-78"/>
              </a:rPr>
              <a:t>يتحرك المكبس في هذا الشوط من النقطة الميتة السفلى الى النقطة الميتة العليا دافعاً امامه </a:t>
            </a:r>
            <a:r>
              <a:rPr lang="ar-IQ" sz="3200" b="1" dirty="0">
                <a:solidFill>
                  <a:srgbClr val="FF0000"/>
                </a:solidFill>
                <a:latin typeface="Sakkal Majalla" panose="02000000000000000000" pitchFamily="2" charset="-78"/>
                <a:cs typeface="Sakkal Majalla" panose="02000000000000000000" pitchFamily="2" charset="-78"/>
              </a:rPr>
              <a:t>الخليط</a:t>
            </a:r>
            <a:r>
              <a:rPr lang="ar-IQ" sz="3200" b="1" dirty="0">
                <a:solidFill>
                  <a:schemeClr val="tx2"/>
                </a:solidFill>
                <a:latin typeface="Sakkal Majalla" panose="02000000000000000000" pitchFamily="2" charset="-78"/>
                <a:cs typeface="Sakkal Majalla" panose="02000000000000000000" pitchFamily="2" charset="-78"/>
              </a:rPr>
              <a:t> ومصغراً حجمه الذي هو الحجم الكلي للاسطوانة الى حجم غرف الاحتراق. وفي هذا الشوط يكون كلاً من صمامي السحب والعادم مغلقتين.</a:t>
            </a:r>
          </a:p>
        </p:txBody>
      </p:sp>
    </p:spTree>
    <p:extLst>
      <p:ext uri="{BB962C8B-B14F-4D97-AF65-F5344CB8AC3E}">
        <p14:creationId xmlns:p14="http://schemas.microsoft.com/office/powerpoint/2010/main" val="249130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1FF1AD01-F984-4BA1-834B-5F9035D84592}"/>
              </a:ext>
            </a:extLst>
          </p:cNvPr>
          <p:cNvSpPr>
            <a:spLocks noGrp="1"/>
          </p:cNvSpPr>
          <p:nvPr>
            <p:ph sz="half" idx="1"/>
          </p:nvPr>
        </p:nvSpPr>
        <p:spPr>
          <a:xfrm>
            <a:off x="1200876" y="1132114"/>
            <a:ext cx="4773956" cy="4267200"/>
          </a:xfrm>
        </p:spPr>
        <p:txBody>
          <a:bodyPr>
            <a:normAutofit fontScale="85000" lnSpcReduction="10000"/>
          </a:bodyPr>
          <a:lstStyle/>
          <a:p>
            <a:pPr marL="0" indent="0" algn="just">
              <a:buNone/>
            </a:pPr>
            <a:r>
              <a:rPr lang="ar-IQ" sz="3200" b="1" dirty="0">
                <a:solidFill>
                  <a:srgbClr val="FF0000"/>
                </a:solidFill>
                <a:latin typeface="Sakkal Majalla" panose="02000000000000000000" pitchFamily="2" charset="-78"/>
                <a:cs typeface="Sakkal Majalla" panose="02000000000000000000" pitchFamily="2" charset="-78"/>
              </a:rPr>
              <a:t>                             ( محرك الضغط)</a:t>
            </a:r>
          </a:p>
          <a:p>
            <a:pPr marL="0" indent="0" algn="just">
              <a:buNone/>
            </a:pPr>
            <a:r>
              <a:rPr lang="ar-IQ" sz="3200" b="1" dirty="0">
                <a:solidFill>
                  <a:schemeClr val="tx2"/>
                </a:solidFill>
                <a:latin typeface="Sakkal Majalla" panose="02000000000000000000" pitchFamily="2" charset="-78"/>
                <a:cs typeface="Sakkal Majalla" panose="02000000000000000000" pitchFamily="2" charset="-78"/>
              </a:rPr>
              <a:t>1. شوط الطاقة</a:t>
            </a:r>
          </a:p>
          <a:p>
            <a:pPr marL="0" indent="0" algn="just">
              <a:buNone/>
            </a:pPr>
            <a:r>
              <a:rPr lang="ar-IQ" sz="3200" b="1" dirty="0">
                <a:solidFill>
                  <a:schemeClr val="tx2"/>
                </a:solidFill>
                <a:latin typeface="Sakkal Majalla" panose="02000000000000000000" pitchFamily="2" charset="-78"/>
                <a:cs typeface="Sakkal Majalla" panose="02000000000000000000" pitchFamily="2" charset="-78"/>
              </a:rPr>
              <a:t>بعد ان يصل المكبس الى النقطة الميتة العليا وضغط الهواء النقي في غرفة الاحتراق وارتفاع درجة حرارة الهواء نتيجة الضغط عليه يرش رذاذ الوقود داخل غرفة الاحتراق فيصطدم مع الهواء المضغوط مما يؤدي الى اشتعال الوقود وتكون غازات ذات ضغط عالي نحو النقطة الميتة السفلى.</a:t>
            </a:r>
          </a:p>
        </p:txBody>
      </p:sp>
      <p:sp>
        <p:nvSpPr>
          <p:cNvPr id="4" name="عنصر نائب للمحتوى 3">
            <a:extLst>
              <a:ext uri="{FF2B5EF4-FFF2-40B4-BE49-F238E27FC236}">
                <a16:creationId xmlns:a16="http://schemas.microsoft.com/office/drawing/2014/main" id="{B9BEE96A-2137-418A-AB07-BD7059034A4C}"/>
              </a:ext>
            </a:extLst>
          </p:cNvPr>
          <p:cNvSpPr>
            <a:spLocks noGrp="1"/>
          </p:cNvSpPr>
          <p:nvPr>
            <p:ph sz="half" idx="2"/>
          </p:nvPr>
        </p:nvSpPr>
        <p:spPr>
          <a:xfrm>
            <a:off x="6213993" y="1143000"/>
            <a:ext cx="4773956" cy="4267200"/>
          </a:xfrm>
        </p:spPr>
        <p:txBody>
          <a:bodyPr>
            <a:normAutofit fontScale="85000" lnSpcReduction="10000"/>
          </a:bodyPr>
          <a:lstStyle/>
          <a:p>
            <a:pPr marL="0" indent="0" algn="just">
              <a:buNone/>
            </a:pPr>
            <a:r>
              <a:rPr lang="ar-IQ" b="1" dirty="0">
                <a:solidFill>
                  <a:srgbClr val="FF0000"/>
                </a:solidFill>
                <a:latin typeface="Sakkal Majalla" panose="02000000000000000000" pitchFamily="2" charset="-78"/>
                <a:cs typeface="Sakkal Majalla" panose="02000000000000000000" pitchFamily="2" charset="-78"/>
              </a:rPr>
              <a:t>                          </a:t>
            </a:r>
            <a:r>
              <a:rPr lang="ar-IQ" sz="3200" b="1" dirty="0">
                <a:solidFill>
                  <a:srgbClr val="FF0000"/>
                </a:solidFill>
                <a:latin typeface="Sakkal Majalla" panose="02000000000000000000" pitchFamily="2" charset="-78"/>
                <a:cs typeface="Sakkal Majalla" panose="02000000000000000000" pitchFamily="2" charset="-78"/>
              </a:rPr>
              <a:t>( محرك الشرارة)</a:t>
            </a:r>
          </a:p>
          <a:p>
            <a:pPr marL="0" indent="0" algn="just">
              <a:buNone/>
            </a:pPr>
            <a:r>
              <a:rPr lang="ar-IQ" sz="3200" b="1" dirty="0">
                <a:solidFill>
                  <a:schemeClr val="tx2"/>
                </a:solidFill>
                <a:latin typeface="Sakkal Majalla" panose="02000000000000000000" pitchFamily="2" charset="-78"/>
                <a:cs typeface="Sakkal Majalla" panose="02000000000000000000" pitchFamily="2" charset="-78"/>
              </a:rPr>
              <a:t>3. شوط الطاقة</a:t>
            </a:r>
          </a:p>
          <a:p>
            <a:pPr marL="0" indent="0" algn="just">
              <a:buNone/>
            </a:pPr>
            <a:r>
              <a:rPr lang="ar-IQ" sz="3200" b="1" dirty="0">
                <a:solidFill>
                  <a:schemeClr val="tx2"/>
                </a:solidFill>
                <a:latin typeface="Sakkal Majalla" panose="02000000000000000000" pitchFamily="2" charset="-78"/>
                <a:cs typeface="Sakkal Majalla" panose="02000000000000000000" pitchFamily="2" charset="-78"/>
              </a:rPr>
              <a:t>في هذا الشوط يكون المكبس في النقطة الميتة العليا والخليط مضغوط داخل غرفة الاحتراق وكل من صمام السحب والعادم مغلقان مع وصول المكبس للنقطة الميتة العليا تحدث كهربائية بين نهايتي قطبي شمعة الاحتراق الموجودة في غطاء كتلة الأسطوانة مما يؤدي الى اشعال الخليط والغازات المتولدة من نواتج الاحتراق تقوم بدفع المكبس من النقطة الميتة العليا الى النقطة الميتة السفلى.</a:t>
            </a:r>
          </a:p>
        </p:txBody>
      </p:sp>
    </p:spTree>
    <p:extLst>
      <p:ext uri="{BB962C8B-B14F-4D97-AF65-F5344CB8AC3E}">
        <p14:creationId xmlns:p14="http://schemas.microsoft.com/office/powerpoint/2010/main" val="335721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1FF1AD01-F984-4BA1-834B-5F9035D84592}"/>
              </a:ext>
            </a:extLst>
          </p:cNvPr>
          <p:cNvSpPr>
            <a:spLocks noGrp="1"/>
          </p:cNvSpPr>
          <p:nvPr>
            <p:ph sz="half" idx="1"/>
          </p:nvPr>
        </p:nvSpPr>
        <p:spPr>
          <a:xfrm>
            <a:off x="1200876" y="1132114"/>
            <a:ext cx="4773956" cy="4267200"/>
          </a:xfrm>
        </p:spPr>
        <p:txBody>
          <a:bodyPr>
            <a:normAutofit fontScale="92500" lnSpcReduction="20000"/>
          </a:bodyPr>
          <a:lstStyle/>
          <a:p>
            <a:pPr marL="0" indent="0" algn="just">
              <a:buNone/>
            </a:pPr>
            <a:r>
              <a:rPr lang="ar-IQ" sz="3200" b="1" dirty="0">
                <a:solidFill>
                  <a:srgbClr val="FF0000"/>
                </a:solidFill>
                <a:latin typeface="Sakkal Majalla" panose="02000000000000000000" pitchFamily="2" charset="-78"/>
                <a:cs typeface="Sakkal Majalla" panose="02000000000000000000" pitchFamily="2" charset="-78"/>
              </a:rPr>
              <a:t>                             ( محرك الضغط)</a:t>
            </a:r>
          </a:p>
          <a:p>
            <a:pPr marL="0" indent="0" algn="just">
              <a:buNone/>
            </a:pPr>
            <a:r>
              <a:rPr lang="ar-IQ" sz="3200" b="1" dirty="0">
                <a:solidFill>
                  <a:schemeClr val="tx2"/>
                </a:solidFill>
                <a:latin typeface="Sakkal Majalla" panose="02000000000000000000" pitchFamily="2" charset="-78"/>
                <a:cs typeface="Sakkal Majalla" panose="02000000000000000000" pitchFamily="2" charset="-78"/>
              </a:rPr>
              <a:t>4. شوط العادم</a:t>
            </a:r>
          </a:p>
          <a:p>
            <a:pPr marL="0" indent="0" algn="just">
              <a:buNone/>
            </a:pPr>
            <a:r>
              <a:rPr lang="ar-IQ" sz="3200" b="1" dirty="0">
                <a:solidFill>
                  <a:schemeClr val="tx2"/>
                </a:solidFill>
                <a:latin typeface="Sakkal Majalla" panose="02000000000000000000" pitchFamily="2" charset="-78"/>
                <a:cs typeface="Sakkal Majalla" panose="02000000000000000000" pitchFamily="2" charset="-78"/>
              </a:rPr>
              <a:t>من اجل استقبال شحنة جديدة  من </a:t>
            </a:r>
            <a:r>
              <a:rPr lang="ar-IQ" sz="3200" b="1" dirty="0">
                <a:solidFill>
                  <a:srgbClr val="FF0000"/>
                </a:solidFill>
                <a:latin typeface="Sakkal Majalla" panose="02000000000000000000" pitchFamily="2" charset="-78"/>
                <a:cs typeface="Sakkal Majalla" panose="02000000000000000000" pitchFamily="2" charset="-78"/>
              </a:rPr>
              <a:t>الهواء النقي فقط</a:t>
            </a:r>
            <a:r>
              <a:rPr lang="ar-IQ" sz="3200" b="1" dirty="0">
                <a:solidFill>
                  <a:schemeClr val="tx2"/>
                </a:solidFill>
                <a:latin typeface="Sakkal Majalla" panose="02000000000000000000" pitchFamily="2" charset="-78"/>
                <a:cs typeface="Sakkal Majalla" panose="02000000000000000000" pitchFamily="2" charset="-78"/>
              </a:rPr>
              <a:t> يفرغ جوف الاسطوانة فينفتح صمام العادم ويبقى صمام السحب مغلقاً وبذلك تندفع نواتج الاحتراق الى خارج الأسطوانة نتيجة تفاوت الضغط بين داخل وخارج الأسطوانة ونتيجة اندفاع المكبس من النقطة الميتة السفلى الى النقطة الميتة العليا ويبقى في جوف الأسطوانة نواتج احتراق بحجم غرفة الاحتراق.</a:t>
            </a:r>
          </a:p>
        </p:txBody>
      </p:sp>
      <p:sp>
        <p:nvSpPr>
          <p:cNvPr id="4" name="عنصر نائب للمحتوى 3">
            <a:extLst>
              <a:ext uri="{FF2B5EF4-FFF2-40B4-BE49-F238E27FC236}">
                <a16:creationId xmlns:a16="http://schemas.microsoft.com/office/drawing/2014/main" id="{B9BEE96A-2137-418A-AB07-BD7059034A4C}"/>
              </a:ext>
            </a:extLst>
          </p:cNvPr>
          <p:cNvSpPr>
            <a:spLocks noGrp="1"/>
          </p:cNvSpPr>
          <p:nvPr>
            <p:ph sz="half" idx="2"/>
          </p:nvPr>
        </p:nvSpPr>
        <p:spPr>
          <a:xfrm>
            <a:off x="6213993" y="1143000"/>
            <a:ext cx="4773956" cy="4267200"/>
          </a:xfrm>
        </p:spPr>
        <p:txBody>
          <a:bodyPr>
            <a:normAutofit fontScale="92500" lnSpcReduction="20000"/>
          </a:bodyPr>
          <a:lstStyle/>
          <a:p>
            <a:pPr marL="0" indent="0" algn="just">
              <a:buNone/>
            </a:pPr>
            <a:r>
              <a:rPr lang="ar-IQ" b="1" dirty="0">
                <a:solidFill>
                  <a:srgbClr val="FF0000"/>
                </a:solidFill>
                <a:latin typeface="Sakkal Majalla" panose="02000000000000000000" pitchFamily="2" charset="-78"/>
                <a:cs typeface="Sakkal Majalla" panose="02000000000000000000" pitchFamily="2" charset="-78"/>
              </a:rPr>
              <a:t>                          </a:t>
            </a:r>
            <a:r>
              <a:rPr lang="ar-IQ" sz="3200" b="1" dirty="0">
                <a:solidFill>
                  <a:srgbClr val="FF0000"/>
                </a:solidFill>
                <a:latin typeface="Sakkal Majalla" panose="02000000000000000000" pitchFamily="2" charset="-78"/>
                <a:cs typeface="Sakkal Majalla" panose="02000000000000000000" pitchFamily="2" charset="-78"/>
              </a:rPr>
              <a:t>( محرك الشرارة)</a:t>
            </a:r>
          </a:p>
          <a:p>
            <a:pPr marL="0" indent="0" algn="just">
              <a:buNone/>
            </a:pPr>
            <a:r>
              <a:rPr lang="ar-IQ" sz="3200" b="1" dirty="0">
                <a:solidFill>
                  <a:schemeClr val="tx2"/>
                </a:solidFill>
                <a:latin typeface="Sakkal Majalla" panose="02000000000000000000" pitchFamily="2" charset="-78"/>
                <a:cs typeface="Sakkal Majalla" panose="02000000000000000000" pitchFamily="2" charset="-78"/>
              </a:rPr>
              <a:t>4. شوط العادم</a:t>
            </a:r>
          </a:p>
          <a:p>
            <a:pPr marL="0" indent="0" algn="just">
              <a:buNone/>
            </a:pPr>
            <a:r>
              <a:rPr lang="ar-IQ" sz="3200" b="1" dirty="0">
                <a:solidFill>
                  <a:schemeClr val="tx2"/>
                </a:solidFill>
                <a:latin typeface="Sakkal Majalla" panose="02000000000000000000" pitchFamily="2" charset="-78"/>
                <a:cs typeface="Sakkal Majalla" panose="02000000000000000000" pitchFamily="2" charset="-78"/>
              </a:rPr>
              <a:t>من اجل استقبال شحنة جديدة  من </a:t>
            </a:r>
            <a:r>
              <a:rPr lang="ar-IQ" sz="3200" b="1" dirty="0">
                <a:solidFill>
                  <a:srgbClr val="FF0000"/>
                </a:solidFill>
                <a:latin typeface="Sakkal Majalla" panose="02000000000000000000" pitchFamily="2" charset="-78"/>
                <a:cs typeface="Sakkal Majalla" panose="02000000000000000000" pitchFamily="2" charset="-78"/>
              </a:rPr>
              <a:t>الخليط</a:t>
            </a:r>
            <a:r>
              <a:rPr lang="ar-IQ" sz="3200" b="1" dirty="0">
                <a:solidFill>
                  <a:schemeClr val="tx2"/>
                </a:solidFill>
                <a:latin typeface="Sakkal Majalla" panose="02000000000000000000" pitchFamily="2" charset="-78"/>
                <a:cs typeface="Sakkal Majalla" panose="02000000000000000000" pitchFamily="2" charset="-78"/>
              </a:rPr>
              <a:t> تفرغ اسطوانة المحرك فينفتح صمام العادم ويبقى صمام السحب مغلقاً وبذلك تندفع نواتج الاحتراق من خلال فتحة العادم نتيجة تفاوت الضغط بين داخل وخارج الأسطوانة ونتيجة اندفاع المكبس من النقطة الميتة السفلى الى النقطة الميتة العليا وتبقى في الأسطوانة نواتج احتراق بحجم غرفة الاحتراق.</a:t>
            </a:r>
          </a:p>
        </p:txBody>
      </p:sp>
    </p:spTree>
    <p:extLst>
      <p:ext uri="{BB962C8B-B14F-4D97-AF65-F5344CB8AC3E}">
        <p14:creationId xmlns:p14="http://schemas.microsoft.com/office/powerpoint/2010/main" val="175731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Letter Danger: 5 Things You Should Never Include!">
            <a:extLst>
              <a:ext uri="{FF2B5EF4-FFF2-40B4-BE49-F238E27FC236}">
                <a16:creationId xmlns:a16="http://schemas.microsoft.com/office/drawing/2014/main" id="{64758C9D-E1B8-43E1-A057-81CBB7E30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412" y="1066800"/>
            <a:ext cx="7099509"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67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idx="1"/>
          </p:nvPr>
        </p:nvSpPr>
        <p:spPr>
          <a:xfrm>
            <a:off x="1218883" y="457200"/>
            <a:ext cx="9751060" cy="5613400"/>
          </a:xfrm>
        </p:spPr>
        <p:txBody>
          <a:bodyPr rtlCol="1">
            <a:normAutofit lnSpcReduction="10000"/>
          </a:bodyPr>
          <a:lstStyle/>
          <a:p>
            <a:pPr marL="0" indent="0" algn="just" rtl="1">
              <a:buNone/>
            </a:pPr>
            <a:r>
              <a:rPr lang="ar-IQ" dirty="0">
                <a:latin typeface="Sakkal Majalla" panose="02000000000000000000" pitchFamily="2" charset="-78"/>
                <a:cs typeface="Sakkal Majalla" panose="02000000000000000000" pitchFamily="2" charset="-78"/>
              </a:rPr>
              <a:t>المحركات الحرارية :. هي المحركات التي تقوم بتحويل الطاقة الكامنة في الوقود الى طاقة حرارية ثم طاقة حركية ( ميكانيكية ) .</a:t>
            </a:r>
          </a:p>
          <a:p>
            <a:pPr marL="0" indent="0" algn="just" rtl="1">
              <a:buNone/>
            </a:pPr>
            <a:r>
              <a:rPr lang="ar-IQ" dirty="0">
                <a:latin typeface="Sakkal Majalla" panose="02000000000000000000" pitchFamily="2" charset="-78"/>
                <a:cs typeface="Sakkal Majalla" panose="02000000000000000000" pitchFamily="2" charset="-78"/>
              </a:rPr>
              <a:t>تقسيمات محركات الاحتراق الداخلي :.</a:t>
            </a:r>
          </a:p>
          <a:p>
            <a:pPr marL="457200" indent="-457200" algn="just" rtl="1">
              <a:buAutoNum type="arabicPeriod"/>
            </a:pPr>
            <a:r>
              <a:rPr lang="ar-IQ" dirty="0">
                <a:latin typeface="Sakkal Majalla" panose="02000000000000000000" pitchFamily="2" charset="-78"/>
                <a:cs typeface="Sakkal Majalla" panose="02000000000000000000" pitchFamily="2" charset="-78"/>
              </a:rPr>
              <a:t>حسب عدد ضربات دورة المحرك </a:t>
            </a:r>
          </a:p>
          <a:p>
            <a:pPr algn="just" rtl="1"/>
            <a:r>
              <a:rPr lang="ar-IQ" dirty="0">
                <a:latin typeface="Sakkal Majalla" panose="02000000000000000000" pitchFamily="2" charset="-78"/>
                <a:cs typeface="Sakkal Majalla" panose="02000000000000000000" pitchFamily="2" charset="-78"/>
              </a:rPr>
              <a:t>محركات احتراق داخلي ثنائية الضربات وتتم فيها دورة المحرك خلال ضربتين أي بدورة واحد لعمود المرفق وبزاوية مقدارها 360 .</a:t>
            </a:r>
          </a:p>
          <a:p>
            <a:pPr algn="just" rtl="1"/>
            <a:r>
              <a:rPr lang="ar-IQ" dirty="0">
                <a:latin typeface="Sakkal Majalla" panose="02000000000000000000" pitchFamily="2" charset="-78"/>
                <a:cs typeface="Sakkal Majalla" panose="02000000000000000000" pitchFamily="2" charset="-78"/>
              </a:rPr>
              <a:t>محركات رباعية الضربات وتتم فيها دورة المحرك خلال أربعة ضربات أي بعد ان يدور عمود المرفق دورتين وبزاوية مقدارها 720 .</a:t>
            </a:r>
          </a:p>
          <a:p>
            <a:pPr marL="0" indent="0" algn="just" rtl="1">
              <a:buNone/>
            </a:pPr>
            <a:r>
              <a:rPr lang="ar-IQ" dirty="0">
                <a:latin typeface="Sakkal Majalla" panose="02000000000000000000" pitchFamily="2" charset="-78"/>
                <a:cs typeface="Sakkal Majalla" panose="02000000000000000000" pitchFamily="2" charset="-78"/>
              </a:rPr>
              <a:t>2. حسب نوع الوقود المستعمل </a:t>
            </a:r>
          </a:p>
          <a:p>
            <a:pPr algn="just" rtl="1"/>
            <a:r>
              <a:rPr lang="ar-IQ" dirty="0">
                <a:latin typeface="Sakkal Majalla" panose="02000000000000000000" pitchFamily="2" charset="-78"/>
                <a:cs typeface="Sakkal Majalla" panose="02000000000000000000" pitchFamily="2" charset="-78"/>
              </a:rPr>
              <a:t>محركات تعمل بوقود سائل خفيف او غاز ويتم فيها حرق الوقود بواسطة شرارة كهربائية وتسمى محركات الشرارة ( اوتو ) .</a:t>
            </a:r>
          </a:p>
          <a:p>
            <a:pPr algn="just" rtl="1"/>
            <a:r>
              <a:rPr lang="ar-IQ" dirty="0">
                <a:latin typeface="Sakkal Majalla" panose="02000000000000000000" pitchFamily="2" charset="-78"/>
                <a:cs typeface="Sakkal Majalla" panose="02000000000000000000" pitchFamily="2" charset="-78"/>
              </a:rPr>
              <a:t>محركات تعمل بوقود سائل ثقيل (</a:t>
            </a:r>
            <a:r>
              <a:rPr lang="ar-IQ" dirty="0" err="1">
                <a:latin typeface="Sakkal Majalla" panose="02000000000000000000" pitchFamily="2" charset="-78"/>
                <a:cs typeface="Sakkal Majalla" panose="02000000000000000000" pitchFamily="2" charset="-78"/>
              </a:rPr>
              <a:t>الكازوايل</a:t>
            </a:r>
            <a:r>
              <a:rPr lang="ar-IQ" dirty="0">
                <a:latin typeface="Sakkal Majalla" panose="02000000000000000000" pitchFamily="2" charset="-78"/>
                <a:cs typeface="Sakkal Majalla" panose="02000000000000000000" pitchFamily="2" charset="-78"/>
              </a:rPr>
              <a:t>) ويتم فيها حرق الوقود بواسطة الضغط الشديد على الهواء الداخل الى الأسطوانة . </a:t>
            </a:r>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F98D4FA4-30CC-471F-A66A-AD72C79DC9DB}"/>
              </a:ext>
            </a:extLst>
          </p:cNvPr>
          <p:cNvSpPr>
            <a:spLocks noGrp="1"/>
          </p:cNvSpPr>
          <p:nvPr>
            <p:ph idx="1"/>
          </p:nvPr>
        </p:nvSpPr>
        <p:spPr>
          <a:xfrm>
            <a:off x="1218883" y="609600"/>
            <a:ext cx="9751060" cy="5461000"/>
          </a:xfrm>
        </p:spPr>
        <p:txBody>
          <a:bodyPr>
            <a:normAutofit/>
          </a:bodyPr>
          <a:lstStyle/>
          <a:p>
            <a:pPr marL="0" indent="0">
              <a:buNone/>
            </a:pPr>
            <a:r>
              <a:rPr lang="ar-IQ" dirty="0">
                <a:latin typeface="Sakkal Majalla" panose="02000000000000000000" pitchFamily="2" charset="-78"/>
                <a:cs typeface="Sakkal Majalla" panose="02000000000000000000" pitchFamily="2" charset="-78"/>
              </a:rPr>
              <a:t>3. تقسيم محركات الاحتراق الداخلي حسب ترتيب وضع الأسطوانات فيه :.</a:t>
            </a:r>
          </a:p>
          <a:p>
            <a:r>
              <a:rPr lang="ar-IQ" dirty="0">
                <a:latin typeface="Sakkal Majalla" panose="02000000000000000000" pitchFamily="2" charset="-78"/>
                <a:cs typeface="Sakkal Majalla" panose="02000000000000000000" pitchFamily="2" charset="-78"/>
              </a:rPr>
              <a:t>محركات اسطواناتها على خط واحد اما عمودية او مائله او بصف واحد افقي </a:t>
            </a:r>
          </a:p>
          <a:p>
            <a:endParaRPr lang="ar-IQ" sz="2000" dirty="0"/>
          </a:p>
          <a:p>
            <a:endParaRPr lang="ar-IQ" sz="2000" dirty="0"/>
          </a:p>
          <a:p>
            <a:endParaRPr lang="ar-IQ" sz="2000" dirty="0"/>
          </a:p>
          <a:p>
            <a:endParaRPr lang="ar-IQ" sz="2000" dirty="0"/>
          </a:p>
          <a:p>
            <a:r>
              <a:rPr lang="ar-IQ" dirty="0">
                <a:latin typeface="Sakkal Majalla" panose="02000000000000000000" pitchFamily="2" charset="-78"/>
                <a:cs typeface="Sakkal Majalla" panose="02000000000000000000" pitchFamily="2" charset="-78"/>
              </a:rPr>
              <a:t>محركات اسطواناتها بوضع افقي لكن على صفين والزاوية بين الصفين 180 او محركاتها اسطواناتها بصفين والزاوية بينهما 60 </a:t>
            </a:r>
            <a:endParaRPr lang="en-US" dirty="0">
              <a:latin typeface="Sakkal Majalla" panose="02000000000000000000" pitchFamily="2" charset="-78"/>
              <a:cs typeface="Sakkal Majalla" panose="02000000000000000000" pitchFamily="2" charset="-78"/>
            </a:endParaRPr>
          </a:p>
        </p:txBody>
      </p:sp>
      <p:pic>
        <p:nvPicPr>
          <p:cNvPr id="8" name="صورة 7">
            <a:extLst>
              <a:ext uri="{FF2B5EF4-FFF2-40B4-BE49-F238E27FC236}">
                <a16:creationId xmlns:a16="http://schemas.microsoft.com/office/drawing/2014/main" id="{13DB8201-4A6A-4E9C-AFF3-3225D6D62F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612" y="1676400"/>
            <a:ext cx="2276475" cy="2009775"/>
          </a:xfrm>
          <a:prstGeom prst="rect">
            <a:avLst/>
          </a:prstGeom>
        </p:spPr>
      </p:pic>
      <p:pic>
        <p:nvPicPr>
          <p:cNvPr id="10" name="صورة 9">
            <a:extLst>
              <a:ext uri="{FF2B5EF4-FFF2-40B4-BE49-F238E27FC236}">
                <a16:creationId xmlns:a16="http://schemas.microsoft.com/office/drawing/2014/main" id="{8CD0CA86-BCCA-4DC1-AABF-46670BE818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5813" y="4493623"/>
            <a:ext cx="3048000" cy="1752600"/>
          </a:xfrm>
          <a:prstGeom prst="rect">
            <a:avLst/>
          </a:prstGeom>
        </p:spPr>
      </p:pic>
      <p:pic>
        <p:nvPicPr>
          <p:cNvPr id="12" name="صورة 11">
            <a:extLst>
              <a:ext uri="{FF2B5EF4-FFF2-40B4-BE49-F238E27FC236}">
                <a16:creationId xmlns:a16="http://schemas.microsoft.com/office/drawing/2014/main" id="{5983F7DB-0F72-4A0E-8457-07D4848B66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5012" y="4229100"/>
            <a:ext cx="3048000" cy="2286000"/>
          </a:xfrm>
          <a:prstGeom prst="rect">
            <a:avLst/>
          </a:prstGeom>
        </p:spPr>
      </p:pic>
    </p:spTree>
    <p:extLst>
      <p:ext uri="{BB962C8B-B14F-4D97-AF65-F5344CB8AC3E}">
        <p14:creationId xmlns:p14="http://schemas.microsoft.com/office/powerpoint/2010/main" val="171184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محتوى 6">
            <a:extLst>
              <a:ext uri="{FF2B5EF4-FFF2-40B4-BE49-F238E27FC236}">
                <a16:creationId xmlns:a16="http://schemas.microsoft.com/office/drawing/2014/main" id="{BA20401F-17BF-4FC5-A333-DCDAAFC89DFE}"/>
              </a:ext>
            </a:extLst>
          </p:cNvPr>
          <p:cNvSpPr>
            <a:spLocks noGrp="1"/>
          </p:cNvSpPr>
          <p:nvPr>
            <p:ph sz="half" idx="2"/>
          </p:nvPr>
        </p:nvSpPr>
        <p:spPr>
          <a:xfrm>
            <a:off x="1446212" y="762000"/>
            <a:ext cx="9523730" cy="5308600"/>
          </a:xfrm>
        </p:spPr>
        <p:txBody>
          <a:bodyPr>
            <a:normAutofit/>
          </a:bodyPr>
          <a:lstStyle/>
          <a:p>
            <a:pPr marL="0" indent="0" algn="just">
              <a:buNone/>
            </a:pPr>
            <a:r>
              <a:rPr lang="ar-IQ" sz="2800" dirty="0">
                <a:solidFill>
                  <a:srgbClr val="FF0000"/>
                </a:solidFill>
                <a:latin typeface="Sakkal Majalla" panose="02000000000000000000" pitchFamily="2" charset="-78"/>
                <a:cs typeface="Sakkal Majalla" panose="02000000000000000000" pitchFamily="2" charset="-78"/>
              </a:rPr>
              <a:t>بعض المصطلحات المهمة</a:t>
            </a:r>
          </a:p>
          <a:p>
            <a:pPr marL="0" indent="0" algn="just">
              <a:buNone/>
            </a:pPr>
            <a:r>
              <a:rPr lang="ar-IQ" sz="2800" dirty="0">
                <a:solidFill>
                  <a:srgbClr val="FF0000"/>
                </a:solidFill>
                <a:latin typeface="Sakkal Majalla" panose="02000000000000000000" pitchFamily="2" charset="-78"/>
                <a:cs typeface="Sakkal Majalla" panose="02000000000000000000" pitchFamily="2" charset="-78"/>
              </a:rPr>
              <a:t>القدرة الحصانية البيانية :. </a:t>
            </a:r>
            <a:r>
              <a:rPr lang="ar-IQ" sz="2800" dirty="0">
                <a:latin typeface="Sakkal Majalla" panose="02000000000000000000" pitchFamily="2" charset="-78"/>
                <a:cs typeface="Sakkal Majalla" panose="02000000000000000000" pitchFamily="2" charset="-78"/>
              </a:rPr>
              <a:t>تقاس هذه القدرة في غرفة احتراق المحرك وذلك بقياس الضغط الفعلي للغاز المنتج بداخلها .</a:t>
            </a:r>
            <a:endParaRPr lang="ar-IQ" sz="2800" dirty="0">
              <a:solidFill>
                <a:srgbClr val="FF0000"/>
              </a:solidFill>
              <a:latin typeface="Sakkal Majalla" panose="02000000000000000000" pitchFamily="2" charset="-78"/>
              <a:cs typeface="Sakkal Majalla" panose="02000000000000000000" pitchFamily="2" charset="-78"/>
            </a:endParaRPr>
          </a:p>
          <a:p>
            <a:pPr marL="0" indent="0" algn="just">
              <a:buNone/>
            </a:pPr>
            <a:r>
              <a:rPr lang="ar-IQ" sz="2800" dirty="0">
                <a:solidFill>
                  <a:srgbClr val="FF0000"/>
                </a:solidFill>
                <a:latin typeface="Sakkal Majalla" panose="02000000000000000000" pitchFamily="2" charset="-78"/>
                <a:cs typeface="Sakkal Majalla" panose="02000000000000000000" pitchFamily="2" charset="-78"/>
              </a:rPr>
              <a:t>القدرة الحصانية للاحتكاك :. </a:t>
            </a:r>
            <a:r>
              <a:rPr lang="ar-IQ" sz="2800" dirty="0">
                <a:latin typeface="Sakkal Majalla" panose="02000000000000000000" pitchFamily="2" charset="-78"/>
                <a:cs typeface="Sakkal Majalla" panose="02000000000000000000" pitchFamily="2" charset="-78"/>
              </a:rPr>
              <a:t>هي القدرة المصروفة على مقاومة الاحتكاك بين الأجزاء المتحركة فيما بينهما المتحركة على الثابتة مثل المكبس وجدار الأسطوانة وجدار الأسطوانة والقدرة الحصانية للاحتكاك تساوي الفرق بين القدرة الحصانية البيانية والقدرة الحصانية الفعلية.</a:t>
            </a:r>
          </a:p>
          <a:p>
            <a:pPr marL="0" indent="0" algn="just">
              <a:buNone/>
            </a:pPr>
            <a:r>
              <a:rPr lang="ar-IQ" sz="2800" dirty="0">
                <a:solidFill>
                  <a:srgbClr val="FF0000"/>
                </a:solidFill>
                <a:latin typeface="Sakkal Majalla" panose="02000000000000000000" pitchFamily="2" charset="-78"/>
                <a:cs typeface="Sakkal Majalla" panose="02000000000000000000" pitchFamily="2" charset="-78"/>
              </a:rPr>
              <a:t>النقطة الميته العليا :. </a:t>
            </a:r>
            <a:r>
              <a:rPr lang="ar-IQ" sz="2800" dirty="0">
                <a:latin typeface="Sakkal Majalla" panose="02000000000000000000" pitchFamily="2" charset="-78"/>
                <a:cs typeface="Sakkal Majalla" panose="02000000000000000000" pitchFamily="2" charset="-78"/>
              </a:rPr>
              <a:t>يرمز لها بالرمز ن م ع وهي ابعد نقطة يصل اليها سطح المكبس العلوي عند حركته داخل الأسطوانة وبذلك يكون سطح المكبس على ابعد مسافة من محور الكراسي الرئيسية لعمود المرفق وفي هذه النقطة تكون سرعة المكبس </a:t>
            </a:r>
            <a:r>
              <a:rPr lang="ar-IQ" sz="2800" dirty="0" err="1">
                <a:latin typeface="Sakkal Majalla" panose="02000000000000000000" pitchFamily="2" charset="-78"/>
                <a:cs typeface="Sakkal Majalla" panose="02000000000000000000" pitchFamily="2" charset="-78"/>
              </a:rPr>
              <a:t>صفرآ</a:t>
            </a:r>
            <a:r>
              <a:rPr lang="ar-IQ" sz="2800" dirty="0">
                <a:latin typeface="Sakkal Majalla" panose="02000000000000000000" pitchFamily="2" charset="-78"/>
                <a:cs typeface="Sakkal Majalla" panose="02000000000000000000" pitchFamily="2" charset="-78"/>
              </a:rPr>
              <a:t> ثم يغير المكبس اتجاهه نحو الأسفل وتكون النهاية الكبرى لذراع التوصيل ومحور الكراسي الرئيسية لعمود المرفق والنهاية الصغرى بنفس الاستقامة.</a:t>
            </a:r>
          </a:p>
        </p:txBody>
      </p:sp>
    </p:spTree>
    <p:extLst>
      <p:ext uri="{BB962C8B-B14F-4D97-AF65-F5344CB8AC3E}">
        <p14:creationId xmlns:p14="http://schemas.microsoft.com/office/powerpoint/2010/main" val="290802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محتوى 6">
            <a:extLst>
              <a:ext uri="{FF2B5EF4-FFF2-40B4-BE49-F238E27FC236}">
                <a16:creationId xmlns:a16="http://schemas.microsoft.com/office/drawing/2014/main" id="{BA20401F-17BF-4FC5-A333-DCDAAFC89DFE}"/>
              </a:ext>
            </a:extLst>
          </p:cNvPr>
          <p:cNvSpPr>
            <a:spLocks noGrp="1"/>
          </p:cNvSpPr>
          <p:nvPr>
            <p:ph sz="half" idx="2"/>
          </p:nvPr>
        </p:nvSpPr>
        <p:spPr>
          <a:xfrm>
            <a:off x="1446212" y="762000"/>
            <a:ext cx="9523730" cy="5308600"/>
          </a:xfrm>
        </p:spPr>
        <p:txBody>
          <a:bodyPr>
            <a:normAutofit/>
          </a:bodyPr>
          <a:lstStyle/>
          <a:p>
            <a:pPr marL="0" indent="0" algn="just">
              <a:buNone/>
            </a:pPr>
            <a:r>
              <a:rPr lang="ar-IQ" sz="2800" dirty="0">
                <a:solidFill>
                  <a:srgbClr val="FF0000"/>
                </a:solidFill>
                <a:latin typeface="Sakkal Majalla" panose="02000000000000000000" pitchFamily="2" charset="-78"/>
                <a:cs typeface="Sakkal Majalla" panose="02000000000000000000" pitchFamily="2" charset="-78"/>
              </a:rPr>
              <a:t>النقطة الميتة السفلى :. </a:t>
            </a:r>
            <a:r>
              <a:rPr lang="ar-IQ" sz="2800" dirty="0">
                <a:latin typeface="Sakkal Majalla" panose="02000000000000000000" pitchFamily="2" charset="-78"/>
                <a:cs typeface="Sakkal Majalla" panose="02000000000000000000" pitchFamily="2" charset="-78"/>
              </a:rPr>
              <a:t>ويرمز لها بالرمز ن م س وهي اوطأ نقطة يصل اليها سطح المكبس العلوي عند حركته داخل الأسطوانة وبذلك يكون سطح المكبس على اقرب مسافة من محور الكراسي الرئيسية لعمود المرفق وفي هذه النقطة تكون سرعة المكبس </a:t>
            </a:r>
            <a:r>
              <a:rPr lang="ar-IQ" sz="2800" dirty="0" err="1">
                <a:latin typeface="Sakkal Majalla" panose="02000000000000000000" pitchFamily="2" charset="-78"/>
                <a:cs typeface="Sakkal Majalla" panose="02000000000000000000" pitchFamily="2" charset="-78"/>
              </a:rPr>
              <a:t>صفرآ</a:t>
            </a:r>
            <a:r>
              <a:rPr lang="ar-IQ" sz="2800" dirty="0">
                <a:latin typeface="Sakkal Majalla" panose="02000000000000000000" pitchFamily="2" charset="-78"/>
                <a:cs typeface="Sakkal Majalla" panose="02000000000000000000" pitchFamily="2" charset="-78"/>
              </a:rPr>
              <a:t> ثم يغير اتجاهه نحو الأعلى وتكون النهاية الكبرى لذراع التوصيل ومحور الكراسي الرئيسية لعمود المرفق والنهاية الصغرى بنفس الاستقامة. </a:t>
            </a:r>
          </a:p>
          <a:p>
            <a:pPr marL="0" indent="0" algn="just">
              <a:buNone/>
            </a:pPr>
            <a:r>
              <a:rPr lang="ar-IQ" sz="2800" dirty="0">
                <a:solidFill>
                  <a:srgbClr val="FF0000"/>
                </a:solidFill>
                <a:latin typeface="Sakkal Majalla" panose="02000000000000000000" pitchFamily="2" charset="-78"/>
                <a:cs typeface="Sakkal Majalla" panose="02000000000000000000" pitchFamily="2" charset="-78"/>
              </a:rPr>
              <a:t>الضربة :. </a:t>
            </a:r>
            <a:r>
              <a:rPr lang="ar-IQ" sz="2800" dirty="0">
                <a:latin typeface="Sakkal Majalla" panose="02000000000000000000" pitchFamily="2" charset="-78"/>
                <a:cs typeface="Sakkal Majalla" panose="02000000000000000000" pitchFamily="2" charset="-78"/>
              </a:rPr>
              <a:t>هي المسافة التي يقطعها المكبس بحركته من النقطة الميتة العليا او بالعكس.</a:t>
            </a:r>
          </a:p>
          <a:p>
            <a:pPr marL="0" indent="0" algn="just">
              <a:buNone/>
            </a:pPr>
            <a:r>
              <a:rPr lang="ar-IQ" sz="2800" dirty="0">
                <a:latin typeface="Sakkal Majalla" panose="02000000000000000000" pitchFamily="2" charset="-78"/>
                <a:cs typeface="Sakkal Majalla" panose="02000000000000000000" pitchFamily="2" charset="-78"/>
              </a:rPr>
              <a:t>الشوط :. هي العملية او العمليات التي تتم داخل أسطوانة المحرك خلال ضربة واحدة من ضربات المكبس.</a:t>
            </a:r>
          </a:p>
          <a:p>
            <a:pPr marL="0" indent="0" algn="just">
              <a:buNone/>
            </a:pPr>
            <a:r>
              <a:rPr lang="ar-IQ" sz="2800" dirty="0">
                <a:solidFill>
                  <a:srgbClr val="FF0000"/>
                </a:solidFill>
                <a:latin typeface="Sakkal Majalla" panose="02000000000000000000" pitchFamily="2" charset="-78"/>
                <a:cs typeface="Sakkal Majalla" panose="02000000000000000000" pitchFamily="2" charset="-78"/>
              </a:rPr>
              <a:t>حجم الأسطوانة الشغال :. </a:t>
            </a:r>
            <a:r>
              <a:rPr lang="ar-IQ" sz="2800" dirty="0">
                <a:latin typeface="Sakkal Majalla" panose="02000000000000000000" pitchFamily="2" charset="-78"/>
                <a:cs typeface="Sakkal Majalla" panose="02000000000000000000" pitchFamily="2" charset="-78"/>
              </a:rPr>
              <a:t>هو الحجم المحصور بين النقطة السفلى والنقطة الميتة العليا</a:t>
            </a:r>
          </a:p>
        </p:txBody>
      </p:sp>
    </p:spTree>
    <p:extLst>
      <p:ext uri="{BB962C8B-B14F-4D97-AF65-F5344CB8AC3E}">
        <p14:creationId xmlns:p14="http://schemas.microsoft.com/office/powerpoint/2010/main" val="19340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محتوى 6">
            <a:extLst>
              <a:ext uri="{FF2B5EF4-FFF2-40B4-BE49-F238E27FC236}">
                <a16:creationId xmlns:a16="http://schemas.microsoft.com/office/drawing/2014/main" id="{BA20401F-17BF-4FC5-A333-DCDAAFC89DFE}"/>
              </a:ext>
            </a:extLst>
          </p:cNvPr>
          <p:cNvSpPr>
            <a:spLocks noGrp="1"/>
          </p:cNvSpPr>
          <p:nvPr>
            <p:ph sz="half" idx="2"/>
          </p:nvPr>
        </p:nvSpPr>
        <p:spPr>
          <a:xfrm>
            <a:off x="1446212" y="762000"/>
            <a:ext cx="9523730" cy="5308600"/>
          </a:xfrm>
        </p:spPr>
        <p:txBody>
          <a:bodyPr>
            <a:normAutofit/>
          </a:bodyPr>
          <a:lstStyle/>
          <a:p>
            <a:pPr marL="0" indent="0" algn="just">
              <a:buNone/>
            </a:pPr>
            <a:r>
              <a:rPr lang="ar-IQ" sz="2800" dirty="0">
                <a:solidFill>
                  <a:srgbClr val="FF0000"/>
                </a:solidFill>
                <a:latin typeface="Sakkal Majalla" panose="02000000000000000000" pitchFamily="2" charset="-78"/>
                <a:cs typeface="Sakkal Majalla" panose="02000000000000000000" pitchFamily="2" charset="-78"/>
              </a:rPr>
              <a:t>حجم غرفة الاحتراق :. </a:t>
            </a:r>
            <a:r>
              <a:rPr lang="ar-IQ" sz="2800" dirty="0">
                <a:latin typeface="Sakkal Majalla" panose="02000000000000000000" pitchFamily="2" charset="-78"/>
                <a:cs typeface="Sakkal Majalla" panose="02000000000000000000" pitchFamily="2" charset="-78"/>
              </a:rPr>
              <a:t>هو الحجم المحصور بين سطح المكبس عندما يكون ن م ع والسطح الداخلي لغطاء كتلة الأسطوانة.</a:t>
            </a:r>
          </a:p>
          <a:p>
            <a:pPr marL="0" indent="0" algn="just">
              <a:buNone/>
            </a:pPr>
            <a:r>
              <a:rPr lang="ar-IQ" sz="2800" dirty="0">
                <a:solidFill>
                  <a:srgbClr val="FF0000"/>
                </a:solidFill>
                <a:latin typeface="Sakkal Majalla" panose="02000000000000000000" pitchFamily="2" charset="-78"/>
                <a:cs typeface="Sakkal Majalla" panose="02000000000000000000" pitchFamily="2" charset="-78"/>
              </a:rPr>
              <a:t>الحجم الكلي :. </a:t>
            </a:r>
            <a:r>
              <a:rPr lang="ar-IQ" sz="2800" dirty="0">
                <a:latin typeface="Sakkal Majalla" panose="02000000000000000000" pitchFamily="2" charset="-78"/>
                <a:cs typeface="Sakkal Majalla" panose="02000000000000000000" pitchFamily="2" charset="-78"/>
              </a:rPr>
              <a:t>هو الحجم المحصور بين سطح المكبس عندما يكون في النقطة الميتة السفلى والسطح الداخلي لغطاء كتلة الأسطوانة .</a:t>
            </a:r>
          </a:p>
          <a:p>
            <a:pPr marL="0" indent="0" algn="just">
              <a:buNone/>
            </a:pPr>
            <a:r>
              <a:rPr lang="ar-IQ" sz="2800" dirty="0">
                <a:solidFill>
                  <a:srgbClr val="FF0000"/>
                </a:solidFill>
                <a:latin typeface="Sakkal Majalla" panose="02000000000000000000" pitchFamily="2" charset="-78"/>
                <a:cs typeface="Sakkal Majalla" panose="02000000000000000000" pitchFamily="2" charset="-78"/>
              </a:rPr>
              <a:t>نسبة الكبس :. </a:t>
            </a:r>
            <a:r>
              <a:rPr lang="ar-IQ" sz="2800" dirty="0">
                <a:latin typeface="Sakkal Majalla" panose="02000000000000000000" pitchFamily="2" charset="-78"/>
                <a:cs typeface="Sakkal Majalla" panose="02000000000000000000" pitchFamily="2" charset="-78"/>
              </a:rPr>
              <a:t>هي عدد مرات تصغير الحجم الكلي الى حجم غرفة احتراق واحدة او بمعنى اخر ان نسبة الكبس تساوي الحجم الكلي </a:t>
            </a:r>
            <a:r>
              <a:rPr lang="ar-IQ" sz="2800" dirty="0" err="1">
                <a:latin typeface="Sakkal Majalla" panose="02000000000000000000" pitchFamily="2" charset="-78"/>
                <a:cs typeface="Sakkal Majalla" panose="02000000000000000000" pitchFamily="2" charset="-78"/>
              </a:rPr>
              <a:t>مقسمآ</a:t>
            </a:r>
            <a:r>
              <a:rPr lang="ar-IQ" sz="2800" dirty="0">
                <a:latin typeface="Sakkal Majalla" panose="02000000000000000000" pitchFamily="2" charset="-78"/>
                <a:cs typeface="Sakkal Majalla" panose="02000000000000000000" pitchFamily="2" charset="-78"/>
              </a:rPr>
              <a:t> على حجم غرفة الاحتراق وتكون النسبة مجردة من الوحدات.</a:t>
            </a:r>
          </a:p>
          <a:p>
            <a:pPr marL="0" indent="0" algn="just">
              <a:buNone/>
            </a:pPr>
            <a:r>
              <a:rPr lang="ar-IQ" sz="2800" dirty="0">
                <a:solidFill>
                  <a:srgbClr val="FF0000"/>
                </a:solidFill>
                <a:latin typeface="Sakkal Majalla" panose="02000000000000000000" pitchFamily="2" charset="-78"/>
                <a:cs typeface="Sakkal Majalla" panose="02000000000000000000" pitchFamily="2" charset="-78"/>
              </a:rPr>
              <a:t>معامل امتلاء الأسطوانة :. </a:t>
            </a:r>
            <a:r>
              <a:rPr lang="ar-IQ" sz="2800" dirty="0">
                <a:latin typeface="Sakkal Majalla" panose="02000000000000000000" pitchFamily="2" charset="-78"/>
                <a:cs typeface="Sakkal Majalla" panose="02000000000000000000" pitchFamily="2" charset="-78"/>
              </a:rPr>
              <a:t>هو نسبة وزن الخليط اذا كان المحرك شرارة او هواء اذا كان المحرك محرك ضغط .</a:t>
            </a:r>
          </a:p>
        </p:txBody>
      </p:sp>
    </p:spTree>
    <p:extLst>
      <p:ext uri="{BB962C8B-B14F-4D97-AF65-F5344CB8AC3E}">
        <p14:creationId xmlns:p14="http://schemas.microsoft.com/office/powerpoint/2010/main" val="211083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61FCFB4-EC6D-4959-988C-F1ED44B413DB}"/>
              </a:ext>
            </a:extLst>
          </p:cNvPr>
          <p:cNvSpPr>
            <a:spLocks noGrp="1"/>
          </p:cNvSpPr>
          <p:nvPr>
            <p:ph type="title"/>
          </p:nvPr>
        </p:nvSpPr>
        <p:spPr/>
        <p:txBody>
          <a:bodyPr>
            <a:normAutofit/>
          </a:bodyPr>
          <a:lstStyle/>
          <a:p>
            <a:pPr algn="ctr"/>
            <a:r>
              <a:rPr lang="ar-IQ" sz="3600" dirty="0">
                <a:latin typeface="Sakkal Majalla" panose="02000000000000000000" pitchFamily="2" charset="-78"/>
                <a:cs typeface="Sakkal Majalla" panose="02000000000000000000" pitchFamily="2" charset="-78"/>
              </a:rPr>
              <a:t>محركات احتراق داخلي ثنائية الضربة</a:t>
            </a:r>
            <a:endParaRPr lang="en-US" sz="3600" dirty="0">
              <a:latin typeface="Sakkal Majalla" panose="02000000000000000000" pitchFamily="2" charset="-78"/>
              <a:cs typeface="Sakkal Majalla" panose="02000000000000000000" pitchFamily="2" charset="-78"/>
            </a:endParaRPr>
          </a:p>
        </p:txBody>
      </p:sp>
      <p:pic>
        <p:nvPicPr>
          <p:cNvPr id="10" name="عنصر نائب للمحتوى 9">
            <a:extLst>
              <a:ext uri="{FF2B5EF4-FFF2-40B4-BE49-F238E27FC236}">
                <a16:creationId xmlns:a16="http://schemas.microsoft.com/office/drawing/2014/main" id="{6969334A-D39B-4353-9BF6-94CA3FCBE86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256212" y="2133600"/>
            <a:ext cx="2514600" cy="3352800"/>
          </a:xfrm>
        </p:spPr>
      </p:pic>
    </p:spTree>
    <p:extLst>
      <p:ext uri="{BB962C8B-B14F-4D97-AF65-F5344CB8AC3E}">
        <p14:creationId xmlns:p14="http://schemas.microsoft.com/office/powerpoint/2010/main" val="289506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3122C01-DC55-4C79-B584-88CE89CEF0CF}"/>
              </a:ext>
            </a:extLst>
          </p:cNvPr>
          <p:cNvSpPr>
            <a:spLocks noGrp="1"/>
          </p:cNvSpPr>
          <p:nvPr>
            <p:ph type="title"/>
          </p:nvPr>
        </p:nvSpPr>
        <p:spPr/>
        <p:txBody>
          <a:bodyPr/>
          <a:lstStyle/>
          <a:p>
            <a:pPr algn="ctr"/>
            <a:r>
              <a:rPr lang="ar-IQ" dirty="0">
                <a:latin typeface="Sakkal Majalla" panose="02000000000000000000" pitchFamily="2" charset="-78"/>
                <a:cs typeface="Sakkal Majalla" panose="02000000000000000000" pitchFamily="2" charset="-78"/>
              </a:rPr>
              <a:t>محركات احتراق داخلي رباعية الضربة</a:t>
            </a:r>
            <a:endParaRPr lang="en-US" dirty="0">
              <a:latin typeface="Sakkal Majalla" panose="02000000000000000000" pitchFamily="2" charset="-78"/>
              <a:cs typeface="Sakkal Majalla" panose="02000000000000000000" pitchFamily="2" charset="-78"/>
            </a:endParaRPr>
          </a:p>
        </p:txBody>
      </p:sp>
      <p:pic>
        <p:nvPicPr>
          <p:cNvPr id="8" name="عنصر نائب للمحتوى 7">
            <a:extLst>
              <a:ext uri="{FF2B5EF4-FFF2-40B4-BE49-F238E27FC236}">
                <a16:creationId xmlns:a16="http://schemas.microsoft.com/office/drawing/2014/main" id="{E5859672-79EE-4629-9219-2FFE39B41E7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51012" y="2452687"/>
            <a:ext cx="4114800" cy="2938463"/>
          </a:xfrm>
        </p:spPr>
      </p:pic>
      <p:pic>
        <p:nvPicPr>
          <p:cNvPr id="6" name="عنصر نائب للمحتوى 5">
            <a:extLst>
              <a:ext uri="{FF2B5EF4-FFF2-40B4-BE49-F238E27FC236}">
                <a16:creationId xmlns:a16="http://schemas.microsoft.com/office/drawing/2014/main" id="{67858C90-4DB8-44EA-9E37-5CE0FB34DE0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18412" y="2209800"/>
            <a:ext cx="1905000" cy="3181350"/>
          </a:xfrm>
        </p:spPr>
      </p:pic>
    </p:spTree>
    <p:extLst>
      <p:ext uri="{BB962C8B-B14F-4D97-AF65-F5344CB8AC3E}">
        <p14:creationId xmlns:p14="http://schemas.microsoft.com/office/powerpoint/2010/main" val="423511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CD716F4-4D9E-4774-90FA-02819F53E1E2}"/>
              </a:ext>
            </a:extLst>
          </p:cNvPr>
          <p:cNvSpPr>
            <a:spLocks noGrp="1"/>
          </p:cNvSpPr>
          <p:nvPr>
            <p:ph type="title"/>
          </p:nvPr>
        </p:nvSpPr>
        <p:spPr/>
        <p:txBody>
          <a:bodyPr/>
          <a:lstStyle/>
          <a:p>
            <a:pPr algn="ctr"/>
            <a:r>
              <a:rPr lang="ar-IQ" b="1" dirty="0">
                <a:solidFill>
                  <a:srgbClr val="FF0000"/>
                </a:solidFill>
                <a:latin typeface="Sakkal Majalla" panose="02000000000000000000" pitchFamily="2" charset="-78"/>
                <a:cs typeface="Sakkal Majalla" panose="02000000000000000000" pitchFamily="2" charset="-78"/>
              </a:rPr>
              <a:t>مقارنة بين محرك الشرارة (اوتو) ومحرك الضغط (ديزل)</a:t>
            </a:r>
            <a:endParaRPr lang="en-US" b="1" dirty="0">
              <a:solidFill>
                <a:srgbClr val="FF0000"/>
              </a:solidFill>
              <a:latin typeface="Sakkal Majalla" panose="02000000000000000000" pitchFamily="2" charset="-78"/>
              <a:cs typeface="Sakkal Majalla" panose="02000000000000000000" pitchFamily="2" charset="-78"/>
            </a:endParaRPr>
          </a:p>
        </p:txBody>
      </p:sp>
      <p:sp>
        <p:nvSpPr>
          <p:cNvPr id="3" name="عنصر نائب للمحتوى 2">
            <a:extLst>
              <a:ext uri="{FF2B5EF4-FFF2-40B4-BE49-F238E27FC236}">
                <a16:creationId xmlns:a16="http://schemas.microsoft.com/office/drawing/2014/main" id="{1FF1AD01-F984-4BA1-834B-5F9035D84592}"/>
              </a:ext>
            </a:extLst>
          </p:cNvPr>
          <p:cNvSpPr>
            <a:spLocks noGrp="1"/>
          </p:cNvSpPr>
          <p:nvPr>
            <p:ph sz="half" idx="1"/>
          </p:nvPr>
        </p:nvSpPr>
        <p:spPr/>
        <p:txBody>
          <a:bodyPr/>
          <a:lstStyle/>
          <a:p>
            <a:pPr marL="0" indent="0" algn="just">
              <a:buNone/>
            </a:pPr>
            <a:r>
              <a:rPr lang="ar-IQ" sz="2800" b="1" dirty="0">
                <a:solidFill>
                  <a:srgbClr val="FF0000"/>
                </a:solidFill>
                <a:latin typeface="Sakkal Majalla" panose="02000000000000000000" pitchFamily="2" charset="-78"/>
                <a:cs typeface="Sakkal Majalla" panose="02000000000000000000" pitchFamily="2" charset="-78"/>
              </a:rPr>
              <a:t>                   </a:t>
            </a:r>
            <a:r>
              <a:rPr lang="ar-IQ" sz="3200" b="1" dirty="0">
                <a:solidFill>
                  <a:srgbClr val="FF0000"/>
                </a:solidFill>
                <a:latin typeface="Sakkal Majalla" panose="02000000000000000000" pitchFamily="2" charset="-78"/>
                <a:cs typeface="Sakkal Majalla" panose="02000000000000000000" pitchFamily="2" charset="-78"/>
              </a:rPr>
              <a:t>          ( محرك الضغط)</a:t>
            </a:r>
          </a:p>
          <a:p>
            <a:pPr marL="0" indent="0" algn="just">
              <a:buNone/>
            </a:pPr>
            <a:r>
              <a:rPr lang="ar-IQ" sz="3200" b="1" dirty="0">
                <a:solidFill>
                  <a:schemeClr val="tx2"/>
                </a:solidFill>
                <a:latin typeface="Sakkal Majalla" panose="02000000000000000000" pitchFamily="2" charset="-78"/>
                <a:cs typeface="Sakkal Majalla" panose="02000000000000000000" pitchFamily="2" charset="-78"/>
              </a:rPr>
              <a:t>1. شوط السحب</a:t>
            </a:r>
          </a:p>
          <a:p>
            <a:pPr marL="0" indent="0" algn="just">
              <a:buNone/>
            </a:pPr>
            <a:r>
              <a:rPr lang="ar-IQ" sz="3200" b="1" dirty="0">
                <a:solidFill>
                  <a:schemeClr val="tx2"/>
                </a:solidFill>
                <a:latin typeface="Sakkal Majalla" panose="02000000000000000000" pitchFamily="2" charset="-78"/>
                <a:cs typeface="Sakkal Majalla" panose="02000000000000000000" pitchFamily="2" charset="-78"/>
              </a:rPr>
              <a:t>يتم فيه فتح صمام السحب اليا والسماح </a:t>
            </a:r>
            <a:r>
              <a:rPr lang="ar-IQ" sz="3200" b="1" dirty="0">
                <a:solidFill>
                  <a:srgbClr val="FF0000"/>
                </a:solidFill>
                <a:latin typeface="Sakkal Majalla" panose="02000000000000000000" pitchFamily="2" charset="-78"/>
                <a:cs typeface="Sakkal Majalla" panose="02000000000000000000" pitchFamily="2" charset="-78"/>
              </a:rPr>
              <a:t>للهواء فقط </a:t>
            </a:r>
            <a:r>
              <a:rPr lang="ar-IQ" sz="3200" b="1" dirty="0">
                <a:solidFill>
                  <a:schemeClr val="tx2"/>
                </a:solidFill>
                <a:latin typeface="Sakkal Majalla" panose="02000000000000000000" pitchFamily="2" charset="-78"/>
                <a:cs typeface="Sakkal Majalla" panose="02000000000000000000" pitchFamily="2" charset="-78"/>
              </a:rPr>
              <a:t>من الدخول وملئ جوف الأسطوانة نتيجة تخلخل الضغط داخلها اثناء نزول المكبس الى النقطة الميتة السفلى.</a:t>
            </a:r>
            <a:endParaRPr lang="en-US" sz="3200" b="1" dirty="0">
              <a:solidFill>
                <a:schemeClr val="tx2"/>
              </a:solidFill>
              <a:latin typeface="Sakkal Majalla" panose="02000000000000000000" pitchFamily="2" charset="-78"/>
              <a:cs typeface="Sakkal Majalla" panose="02000000000000000000" pitchFamily="2" charset="-78"/>
            </a:endParaRPr>
          </a:p>
          <a:p>
            <a:pPr marL="0" indent="0">
              <a:buNone/>
            </a:pPr>
            <a:endParaRPr lang="en-US" dirty="0"/>
          </a:p>
        </p:txBody>
      </p:sp>
      <p:sp>
        <p:nvSpPr>
          <p:cNvPr id="4" name="عنصر نائب للمحتوى 3">
            <a:extLst>
              <a:ext uri="{FF2B5EF4-FFF2-40B4-BE49-F238E27FC236}">
                <a16:creationId xmlns:a16="http://schemas.microsoft.com/office/drawing/2014/main" id="{B9BEE96A-2137-418A-AB07-BD7059034A4C}"/>
              </a:ext>
            </a:extLst>
          </p:cNvPr>
          <p:cNvSpPr>
            <a:spLocks noGrp="1"/>
          </p:cNvSpPr>
          <p:nvPr>
            <p:ph sz="half" idx="2"/>
          </p:nvPr>
        </p:nvSpPr>
        <p:spPr/>
        <p:txBody>
          <a:bodyPr/>
          <a:lstStyle/>
          <a:p>
            <a:pPr marL="0" indent="0" algn="just">
              <a:buNone/>
            </a:pPr>
            <a:r>
              <a:rPr lang="ar-IQ" b="1" dirty="0">
                <a:solidFill>
                  <a:srgbClr val="FF0000"/>
                </a:solidFill>
                <a:latin typeface="Sakkal Majalla" panose="02000000000000000000" pitchFamily="2" charset="-78"/>
                <a:cs typeface="Sakkal Majalla" panose="02000000000000000000" pitchFamily="2" charset="-78"/>
              </a:rPr>
              <a:t>                          </a:t>
            </a:r>
            <a:r>
              <a:rPr lang="ar-IQ" sz="3200" b="1" dirty="0">
                <a:solidFill>
                  <a:srgbClr val="FF0000"/>
                </a:solidFill>
                <a:latin typeface="Sakkal Majalla" panose="02000000000000000000" pitchFamily="2" charset="-78"/>
                <a:cs typeface="Sakkal Majalla" panose="02000000000000000000" pitchFamily="2" charset="-78"/>
              </a:rPr>
              <a:t>( محرك الشرارة)</a:t>
            </a:r>
          </a:p>
          <a:p>
            <a:pPr marL="0" indent="0" algn="just">
              <a:buNone/>
            </a:pPr>
            <a:r>
              <a:rPr lang="ar-IQ" sz="3200" b="1" dirty="0">
                <a:solidFill>
                  <a:schemeClr val="tx2"/>
                </a:solidFill>
                <a:latin typeface="Sakkal Majalla" panose="02000000000000000000" pitchFamily="2" charset="-78"/>
                <a:cs typeface="Sakkal Majalla" panose="02000000000000000000" pitchFamily="2" charset="-78"/>
              </a:rPr>
              <a:t>1. شوط السحب</a:t>
            </a:r>
          </a:p>
          <a:p>
            <a:pPr marL="0" indent="0" algn="just">
              <a:buNone/>
            </a:pPr>
            <a:r>
              <a:rPr lang="ar-IQ" sz="3200" b="1" dirty="0">
                <a:solidFill>
                  <a:schemeClr val="tx2"/>
                </a:solidFill>
                <a:latin typeface="Sakkal Majalla" panose="02000000000000000000" pitchFamily="2" charset="-78"/>
                <a:cs typeface="Sakkal Majalla" panose="02000000000000000000" pitchFamily="2" charset="-78"/>
              </a:rPr>
              <a:t>يتم فيه فتح صمام السحب اليا والسماح </a:t>
            </a:r>
            <a:r>
              <a:rPr lang="ar-IQ" sz="3200" b="1" dirty="0">
                <a:solidFill>
                  <a:srgbClr val="FF0000"/>
                </a:solidFill>
                <a:latin typeface="Sakkal Majalla" panose="02000000000000000000" pitchFamily="2" charset="-78"/>
                <a:cs typeface="Sakkal Majalla" panose="02000000000000000000" pitchFamily="2" charset="-78"/>
              </a:rPr>
              <a:t>لخليط الهواء والوقود </a:t>
            </a:r>
            <a:r>
              <a:rPr lang="ar-IQ" sz="3200" b="1" dirty="0">
                <a:solidFill>
                  <a:schemeClr val="tx2"/>
                </a:solidFill>
                <a:latin typeface="Sakkal Majalla" panose="02000000000000000000" pitchFamily="2" charset="-78"/>
                <a:cs typeface="Sakkal Majalla" panose="02000000000000000000" pitchFamily="2" charset="-78"/>
              </a:rPr>
              <a:t>من الدخول وملئ جوف الأسطوانة نتيجة تخلخل الضغط داخلها اثناء نزول المكبس الى النقطة الميتة السفلى.</a:t>
            </a:r>
            <a:endParaRPr lang="en-US" sz="3200" b="1" dirty="0">
              <a:solidFill>
                <a:schemeClr val="tx2"/>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6053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لكتب الكلاسيكية 16×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573_TF02801059.potx" id="{6D5BA956-ACC4-4900-8032-F1443D779AB3}" vid="{2F0EB720-361F-4176-B74A-BC9777C15603}"/>
    </a:ext>
  </a:extLst>
</a:theme>
</file>

<file path=ppt/theme/theme2.xml><?xml version="1.0" encoding="utf-8"?>
<a:theme xmlns:a="http://schemas.openxmlformats.org/drawingml/2006/main" name="نسق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نسق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العرض التقديمي التعليمي للكتاب الكلاسيكي (شاشة عريضة)</Template>
  <TotalTime>338</TotalTime>
  <Words>940</Words>
  <Application>Microsoft Office PowerPoint</Application>
  <PresentationFormat>مخصص</PresentationFormat>
  <Paragraphs>64</Paragraphs>
  <Slides>13</Slides>
  <Notes>6</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13</vt:i4>
      </vt:variant>
    </vt:vector>
  </HeadingPairs>
  <TitlesOfParts>
    <vt:vector size="17" baseType="lpstr">
      <vt:lpstr>Arial</vt:lpstr>
      <vt:lpstr>Constantia</vt:lpstr>
      <vt:lpstr>Sakkal Majalla</vt:lpstr>
      <vt:lpstr>الكتب الكلاسيكية 16×9</vt:lpstr>
      <vt:lpstr>محركات الساحبات</vt:lpstr>
      <vt:lpstr>عرض تقديمي في PowerPoint</vt:lpstr>
      <vt:lpstr>عرض تقديمي في PowerPoint</vt:lpstr>
      <vt:lpstr>عرض تقديمي في PowerPoint</vt:lpstr>
      <vt:lpstr>عرض تقديمي في PowerPoint</vt:lpstr>
      <vt:lpstr>عرض تقديمي في PowerPoint</vt:lpstr>
      <vt:lpstr>محركات احتراق داخلي ثنائية الضربة</vt:lpstr>
      <vt:lpstr>محركات احتراق داخلي رباعية الضربة</vt:lpstr>
      <vt:lpstr>مقارنة بين محرك الشرارة (اوتو) ومحرك الضغط (ديزل)</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محركات الساحبات</dc:title>
  <dc:creator>‏‏مستخدم Windows</dc:creator>
  <cp:lastModifiedBy>‏‏مستخدم Windows</cp:lastModifiedBy>
  <cp:revision>22</cp:revision>
  <dcterms:created xsi:type="dcterms:W3CDTF">2018-12-27T15:38:30Z</dcterms:created>
  <dcterms:modified xsi:type="dcterms:W3CDTF">2020-06-13T14:08:09Z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