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17"/>
  </p:notesMasterIdLst>
  <p:handoutMasterIdLst>
    <p:handoutMasterId r:id="rId18"/>
  </p:handoutMasterIdLst>
  <p:sldIdLst>
    <p:sldId id="257" r:id="rId5"/>
    <p:sldId id="268" r:id="rId6"/>
    <p:sldId id="267" r:id="rId7"/>
    <p:sldId id="269" r:id="rId8"/>
    <p:sldId id="272" r:id="rId9"/>
    <p:sldId id="273" r:id="rId10"/>
    <p:sldId id="274" r:id="rId11"/>
    <p:sldId id="275" r:id="rId12"/>
    <p:sldId id="270" r:id="rId13"/>
    <p:sldId id="259" r:id="rId14"/>
    <p:sldId id="261" r:id="rId15"/>
    <p:sldId id="271" r:id="rId16"/>
  </p:sldIdLst>
  <p:sldSz cx="12188825" cy="6858000"/>
  <p:notesSz cx="6858000" cy="9144000"/>
  <p:defaultTextStyle>
    <a:defPPr algn="r" rtl="1">
      <a:defRPr lang="ar-sa"/>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89704" autoAdjust="0"/>
  </p:normalViewPr>
  <p:slideViewPr>
    <p:cSldViewPr>
      <p:cViewPr varScale="1">
        <p:scale>
          <a:sx n="73" d="100"/>
          <a:sy n="73" d="100"/>
        </p:scale>
        <p:origin x="618" y="60"/>
      </p:cViewPr>
      <p:guideLst>
        <p:guide orient="horz" pos="2160"/>
        <p:guide pos="3839"/>
      </p:guideLst>
    </p:cSldViewPr>
  </p:slideViewPr>
  <p:notesTextViewPr>
    <p:cViewPr>
      <p:scale>
        <a:sx n="1" d="1"/>
        <a:sy n="1" d="1"/>
      </p:scale>
      <p:origin x="0" y="0"/>
    </p:cViewPr>
  </p:notesTextViewPr>
  <p:notesViewPr>
    <p:cSldViewPr showGuides="1">
      <p:cViewPr varScale="1">
        <p:scale>
          <a:sx n="100" d="100"/>
          <a:sy n="100" d="100"/>
        </p:scale>
        <p:origin x="28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rtl="1"/>
            <a:fld id="{CC725478-01FA-4228-A2CE-91ED2D9227CB}" type="uaqdatetime1">
              <a:rPr lang="ar-SA" smtClean="0"/>
              <a:t>06/10/1441</a:t>
            </a:fld>
            <a:endParaRPr lang="ar-SA" dirty="0"/>
          </a:p>
        </p:txBody>
      </p:sp>
      <p:sp>
        <p:nvSpPr>
          <p:cNvPr id="4" name="عنصر نائب للتذييل 3"/>
          <p:cNvSpPr>
            <a:spLocks noGrp="1"/>
          </p:cNvSpPr>
          <p:nvPr>
            <p:ph type="ftr" sz="quarter" idx="2"/>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8" name="عنصر نائب للرأس 1"/>
          <p:cNvSpPr>
            <a:spLocks noGrp="1"/>
          </p:cNvSpPr>
          <p:nvPr>
            <p:ph type="hdr" sz="quarter"/>
          </p:nvPr>
        </p:nvSpPr>
        <p:spPr>
          <a:xfrm>
            <a:off x="3884400" y="0"/>
            <a:ext cx="2971800" cy="457200"/>
          </a:xfrm>
          <a:prstGeom prst="rect">
            <a:avLst/>
          </a:prstGeom>
        </p:spPr>
        <p:txBody>
          <a:bodyPr vert="horz" lIns="91440" tIns="45720" rIns="91440" bIns="45720" rtlCol="1"/>
          <a:lstStyle>
            <a:lvl1pPr algn="r" rtl="1">
              <a:defRPr sz="1200"/>
            </a:lvl1pPr>
          </a:lstStyle>
          <a:p>
            <a:pPr rtl="1"/>
            <a:endParaRPr lang="ar-SA" dirty="0"/>
          </a:p>
        </p:txBody>
      </p:sp>
      <p:sp>
        <p:nvSpPr>
          <p:cNvPr id="9" name="عنصر نائب للتاريخ 2"/>
          <p:cNvSpPr>
            <a:spLocks noGrp="1"/>
          </p:cNvSpPr>
          <p:nvPr>
            <p:ph type="dt" sz="quarter" idx="1"/>
          </p:nvPr>
        </p:nvSpPr>
        <p:spPr>
          <a:xfrm>
            <a:off x="0" y="0"/>
            <a:ext cx="2973600" cy="457200"/>
          </a:xfrm>
          <a:prstGeom prst="rect">
            <a:avLst/>
          </a:prstGeom>
        </p:spPr>
        <p:txBody>
          <a:bodyPr vert="horz" lIns="91440" tIns="45720" rIns="91440" bIns="45720" rtlCol="1"/>
          <a:lstStyle>
            <a:lvl1pPr algn="r" rtl="1">
              <a:defRPr sz="1200"/>
            </a:lvl1pPr>
          </a:lstStyle>
          <a:p>
            <a:pPr algn="l"/>
            <a:fld id="{DF40DBA9-163A-45D3-BC38-460F92BE457B}" type="uaqdatetime1">
              <a:rPr lang="ar-SA" smtClean="0"/>
              <a:pPr algn="l"/>
              <a:t>06/10/1441</a:t>
            </a:fld>
            <a:endParaRPr lang="ar-SA" dirty="0"/>
          </a:p>
        </p:txBody>
      </p:sp>
      <p:sp>
        <p:nvSpPr>
          <p:cNvPr id="10" name="عنصر نائب للتذييل 3"/>
          <p:cNvSpPr>
            <a:spLocks noGrp="1"/>
          </p:cNvSpPr>
          <p:nvPr>
            <p:ph type="ftr" sz="quarter" idx="4"/>
          </p:nvPr>
        </p:nvSpPr>
        <p:spPr>
          <a:xfrm>
            <a:off x="3884400" y="8685213"/>
            <a:ext cx="2971800" cy="457200"/>
          </a:xfrm>
          <a:prstGeom prst="rect">
            <a:avLst/>
          </a:prstGeom>
        </p:spPr>
        <p:txBody>
          <a:bodyPr vert="horz" lIns="91440" tIns="45720" rIns="91440" bIns="45720" rtlCol="1" anchor="b"/>
          <a:lstStyle>
            <a:lvl1pPr algn="r" rtl="1">
              <a:defRPr sz="1200"/>
            </a:lvl1pPr>
          </a:lstStyle>
          <a:p>
            <a:pPr rtl="1"/>
            <a:endParaRPr lang="ar-SA" dirty="0"/>
          </a:p>
        </p:txBody>
      </p:sp>
      <p:sp>
        <p:nvSpPr>
          <p:cNvPr id="11" name="عنصر نائب لرقم الشريحة 4"/>
          <p:cNvSpPr>
            <a:spLocks noGrp="1"/>
          </p:cNvSpPr>
          <p:nvPr>
            <p:ph type="sldNum" sz="quarter" idx="5"/>
          </p:nvPr>
        </p:nvSpPr>
        <p:spPr>
          <a:xfrm>
            <a:off x="0" y="8685213"/>
            <a:ext cx="2973600" cy="457200"/>
          </a:xfrm>
          <a:prstGeom prst="rect">
            <a:avLst/>
          </a:prstGeom>
        </p:spPr>
        <p:txBody>
          <a:bodyPr vert="horz" lIns="91440" tIns="45720" rIns="91440" bIns="45720" rtlCol="1" anchor="b"/>
          <a:lstStyle>
            <a:lvl1pPr algn="r" rtl="1">
              <a:defRPr sz="1200"/>
            </a:lvl1pPr>
          </a:lstStyle>
          <a:p>
            <a:pPr algn="l" rtl="1"/>
            <a:fld id="{79429053-DC2A-4342-ADD4-2FD729D91E2C}" type="slidenum">
              <a:rPr lang="ar-SA"/>
              <a:pPr algn="l" rtl="1"/>
              <a:t>‹#›</a:t>
            </a:fld>
            <a:endParaRPr lang="ar-SA" dirty="0"/>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r" defTabSz="1218987" rtl="1" eaLnBrk="1" latinLnBrk="0" hangingPunct="1">
      <a:defRPr sz="1600" kern="1200">
        <a:solidFill>
          <a:schemeClr val="tx1"/>
        </a:solidFill>
        <a:latin typeface="+mn-lt"/>
        <a:ea typeface="+mn-ea"/>
        <a:cs typeface="+mn-cs"/>
      </a:defRPr>
    </a:lvl1pPr>
    <a:lvl2pPr marL="609493" algn="r" defTabSz="1218987" rtl="1" eaLnBrk="1" latinLnBrk="0" hangingPunct="1">
      <a:defRPr sz="1600" kern="1200">
        <a:solidFill>
          <a:schemeClr val="tx1"/>
        </a:solidFill>
        <a:latin typeface="+mn-lt"/>
        <a:ea typeface="+mn-ea"/>
        <a:cs typeface="+mn-cs"/>
      </a:defRPr>
    </a:lvl2pPr>
    <a:lvl3pPr marL="1218987" algn="r" defTabSz="1218987" rtl="1" eaLnBrk="1" latinLnBrk="0" hangingPunct="1">
      <a:defRPr sz="1600" kern="1200">
        <a:solidFill>
          <a:schemeClr val="tx1"/>
        </a:solidFill>
        <a:latin typeface="+mn-lt"/>
        <a:ea typeface="+mn-ea"/>
        <a:cs typeface="+mn-cs"/>
      </a:defRPr>
    </a:lvl3pPr>
    <a:lvl4pPr marL="1828480" algn="r" defTabSz="1218987" rtl="1" eaLnBrk="1" latinLnBrk="0" hangingPunct="1">
      <a:defRPr sz="1600" kern="1200">
        <a:solidFill>
          <a:schemeClr val="tx1"/>
        </a:solidFill>
        <a:latin typeface="+mn-lt"/>
        <a:ea typeface="+mn-ea"/>
        <a:cs typeface="+mn-cs"/>
      </a:defRPr>
    </a:lvl4pPr>
    <a:lvl5pPr marL="2437973" algn="r" defTabSz="1218987" rtl="1" eaLnBrk="1" latinLnBrk="0" hangingPunct="1">
      <a:defRPr sz="1600" kern="1200">
        <a:solidFill>
          <a:schemeClr val="tx1"/>
        </a:solidFill>
        <a:latin typeface="+mn-lt"/>
        <a:ea typeface="+mn-ea"/>
        <a:cs typeface="+mn-cs"/>
      </a:defRPr>
    </a:lvl5pPr>
    <a:lvl6pPr marL="3047467" algn="r" defTabSz="1218987" rtl="1" eaLnBrk="1" latinLnBrk="0" hangingPunct="1">
      <a:defRPr sz="1600" kern="1200">
        <a:solidFill>
          <a:schemeClr val="tx1"/>
        </a:solidFill>
        <a:latin typeface="+mn-lt"/>
        <a:ea typeface="+mn-ea"/>
        <a:cs typeface="+mn-cs"/>
      </a:defRPr>
    </a:lvl6pPr>
    <a:lvl7pPr marL="3656960" algn="r" defTabSz="1218987" rtl="1" eaLnBrk="1" latinLnBrk="0" hangingPunct="1">
      <a:defRPr sz="1600" kern="1200">
        <a:solidFill>
          <a:schemeClr val="tx1"/>
        </a:solidFill>
        <a:latin typeface="+mn-lt"/>
        <a:ea typeface="+mn-ea"/>
        <a:cs typeface="+mn-cs"/>
      </a:defRPr>
    </a:lvl7pPr>
    <a:lvl8pPr marL="4266453" algn="r" defTabSz="1218987" rtl="1" eaLnBrk="1" latinLnBrk="0" hangingPunct="1">
      <a:defRPr sz="1600" kern="1200">
        <a:solidFill>
          <a:schemeClr val="tx1"/>
        </a:solidFill>
        <a:latin typeface="+mn-lt"/>
        <a:ea typeface="+mn-ea"/>
        <a:cs typeface="+mn-cs"/>
      </a:defRPr>
    </a:lvl8pPr>
    <a:lvl9pPr marL="4875947" algn="r" defTabSz="1218987" rtl="1"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a:spLocks noGrp="1"/>
          </p:cNvSpPr>
          <p:nvPr>
            <p:ph type="sldNum" sz="quarter" idx="5"/>
          </p:nvPr>
        </p:nvSpPr>
        <p:spPr>
          <a:xfrm>
            <a:off x="0" y="8685213"/>
            <a:ext cx="2973600" cy="457200"/>
          </a:xfrm>
        </p:spPr>
        <p:txBody>
          <a:bodyPr/>
          <a:lstStyle/>
          <a:p>
            <a:pPr algn="l" rtl="1"/>
            <a:fld id="{79429053-DC2A-4342-ADD4-2FD729D91E2C}" type="slidenum">
              <a:rPr lang="ar-SA" smtClean="0"/>
              <a:pPr algn="l" rtl="1"/>
              <a:t>1</a:t>
            </a:fld>
            <a:endParaRPr lang="ar-SA" dirty="0"/>
          </a:p>
        </p:txBody>
      </p:sp>
    </p:spTree>
    <p:extLst>
      <p:ext uri="{BB962C8B-B14F-4D97-AF65-F5344CB8AC3E}">
        <p14:creationId xmlns:p14="http://schemas.microsoft.com/office/powerpoint/2010/main" val="279226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5" name="عنصر نائب لرقم الشريحة 3"/>
          <p:cNvSpPr txBox="1">
            <a:spLocks/>
          </p:cNvSpPr>
          <p:nvPr/>
        </p:nvSpPr>
        <p:spPr>
          <a:xfrm>
            <a:off x="0" y="8685213"/>
            <a:ext cx="2973600" cy="457200"/>
          </a:xfrm>
          <a:prstGeom prst="rect">
            <a:avLst/>
          </a:prstGeom>
        </p:spPr>
        <p:txBody>
          <a:bodyPr vert="horz" lIns="91440" tIns="45720" rIns="91440" bIns="45720" rtlCol="1" anchor="b"/>
          <a:lstStyle>
            <a:defPPr algn="r" rtl="1">
              <a:defRPr lang="ar-sa"/>
            </a:defPPr>
            <a:lvl1pPr marL="0" algn="r" defTabSz="1218987" rtl="1" eaLnBrk="1" latinLnBrk="0" hangingPunct="1">
              <a:defRPr sz="12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a:lstStyle>
          <a:p>
            <a:pPr algn="l"/>
            <a:fld id="{79429053-DC2A-4342-ADD4-2FD729D91E2C}" type="slidenum">
              <a:rPr lang="ar-SA" smtClean="0"/>
              <a:pPr algn="l"/>
              <a:t>2</a:t>
            </a:fld>
            <a:endParaRPr lang="ar-SA" dirty="0"/>
          </a:p>
        </p:txBody>
      </p:sp>
    </p:spTree>
    <p:extLst>
      <p:ext uri="{BB962C8B-B14F-4D97-AF65-F5344CB8AC3E}">
        <p14:creationId xmlns:p14="http://schemas.microsoft.com/office/powerpoint/2010/main" val="316694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3</a:t>
            </a:fld>
            <a:endParaRPr lang="ar-SA" dirty="0"/>
          </a:p>
        </p:txBody>
      </p:sp>
    </p:spTree>
    <p:extLst>
      <p:ext uri="{BB962C8B-B14F-4D97-AF65-F5344CB8AC3E}">
        <p14:creationId xmlns:p14="http://schemas.microsoft.com/office/powerpoint/2010/main" val="970719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4</a:t>
            </a:fld>
            <a:endParaRPr lang="ar-SA" dirty="0"/>
          </a:p>
        </p:txBody>
      </p:sp>
    </p:spTree>
    <p:extLst>
      <p:ext uri="{BB962C8B-B14F-4D97-AF65-F5344CB8AC3E}">
        <p14:creationId xmlns:p14="http://schemas.microsoft.com/office/powerpoint/2010/main" val="3843274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cs typeface="+mj-cs"/>
            </a:endParaRPr>
          </a:p>
        </p:txBody>
      </p:sp>
      <p:sp>
        <p:nvSpPr>
          <p:cNvPr id="5" name="عنصر نائب لرقم الشريحة 3"/>
          <p:cNvSpPr txBox="1">
            <a:spLocks/>
          </p:cNvSpPr>
          <p:nvPr/>
        </p:nvSpPr>
        <p:spPr>
          <a:xfrm>
            <a:off x="0" y="8685213"/>
            <a:ext cx="2973600" cy="457200"/>
          </a:xfrm>
          <a:prstGeom prst="rect">
            <a:avLst/>
          </a:prstGeom>
        </p:spPr>
        <p:txBody>
          <a:bodyPr vert="horz" lIns="91440" tIns="45720" rIns="91440" bIns="45720" rtlCol="1" anchor="b"/>
          <a:lstStyle>
            <a:defPPr algn="r" rtl="1">
              <a:defRPr lang="ar-sa"/>
            </a:defPPr>
            <a:lvl1pPr marL="0" algn="r" defTabSz="1218987" rtl="1" eaLnBrk="1" latinLnBrk="0" hangingPunct="1">
              <a:defRPr sz="12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a:lstStyle>
          <a:p>
            <a:pPr algn="l"/>
            <a:fld id="{79429053-DC2A-4342-ADD4-2FD729D91E2C}" type="slidenum">
              <a:rPr lang="ar-SA" smtClean="0">
                <a:cs typeface="+mj-cs"/>
              </a:rPr>
              <a:pPr algn="l"/>
              <a:t>9</a:t>
            </a:fld>
            <a:endParaRPr lang="ar-SA" dirty="0">
              <a:cs typeface="+mj-cs"/>
            </a:endParaRPr>
          </a:p>
        </p:txBody>
      </p:sp>
    </p:spTree>
    <p:extLst>
      <p:ext uri="{BB962C8B-B14F-4D97-AF65-F5344CB8AC3E}">
        <p14:creationId xmlns:p14="http://schemas.microsoft.com/office/powerpoint/2010/main" val="4117229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10</a:t>
            </a:fld>
            <a:endParaRPr lang="ar-SA" dirty="0"/>
          </a:p>
        </p:txBody>
      </p:sp>
    </p:spTree>
    <p:extLst>
      <p:ext uri="{BB962C8B-B14F-4D97-AF65-F5344CB8AC3E}">
        <p14:creationId xmlns:p14="http://schemas.microsoft.com/office/powerpoint/2010/main" val="4175270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11</a:t>
            </a:fld>
            <a:endParaRPr lang="ar-SA" dirty="0"/>
          </a:p>
        </p:txBody>
      </p:sp>
    </p:spTree>
    <p:extLst>
      <p:ext uri="{BB962C8B-B14F-4D97-AF65-F5344CB8AC3E}">
        <p14:creationId xmlns:p14="http://schemas.microsoft.com/office/powerpoint/2010/main" val="1470348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lgn="l" rtl="1"/>
            <a:fld id="{79429053-DC2A-4342-ADD4-2FD729D91E2C}" type="slidenum">
              <a:rPr lang="ar-SA" smtClean="0"/>
              <a:pPr algn="l" rtl="1"/>
              <a:t>12</a:t>
            </a:fld>
            <a:endParaRPr lang="ar-SA" dirty="0"/>
          </a:p>
        </p:txBody>
      </p:sp>
    </p:spTree>
    <p:extLst>
      <p:ext uri="{BB962C8B-B14F-4D97-AF65-F5344CB8AC3E}">
        <p14:creationId xmlns:p14="http://schemas.microsoft.com/office/powerpoint/2010/main" val="27381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العنوان">
    <p:spTree>
      <p:nvGrpSpPr>
        <p:cNvPr id="1" name=""/>
        <p:cNvGrpSpPr/>
        <p:nvPr/>
      </p:nvGrpSpPr>
      <p:grpSpPr>
        <a:xfrm>
          <a:off x="0" y="0"/>
          <a:ext cx="0" cy="0"/>
          <a:chOff x="0" y="0"/>
          <a:chExt cx="0" cy="0"/>
        </a:xfrm>
      </p:grpSpPr>
      <p:grpSp>
        <p:nvGrpSpPr>
          <p:cNvPr id="21" name="أقطار"/>
          <p:cNvGrpSpPr/>
          <p:nvPr/>
        </p:nvGrpSpPr>
        <p:grpSpPr>
          <a:xfrm flipH="1">
            <a:off x="-18521" y="4145281"/>
            <a:ext cx="4686117" cy="2731407"/>
            <a:chOff x="5638800" y="3108960"/>
            <a:chExt cx="3515503" cy="2048555"/>
          </a:xfrm>
        </p:grpSpPr>
        <p:cxnSp>
          <p:nvCxnSpPr>
            <p:cNvPr id="14" name="موصل مستقيم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موصل مستقيم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موصل مستقيم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أسطر سفلية"/>
          <p:cNvGrpSpPr/>
          <p:nvPr/>
        </p:nvGrpSpPr>
        <p:grpSpPr>
          <a:xfrm flipH="1">
            <a:off x="6690099" y="6057149"/>
            <a:ext cx="5498726" cy="820207"/>
            <a:chOff x="-6689" y="4553748"/>
            <a:chExt cx="4125119" cy="615155"/>
          </a:xfrm>
        </p:grpSpPr>
        <p:sp>
          <p:nvSpPr>
            <p:cNvPr id="9" name="شكل حر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0" name="شكل حر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sp>
          <p:nvSpPr>
            <p:cNvPr id="11" name="شكل حر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endParaRPr lang="ar-SA" dirty="0">
                <a:cs typeface="+mj-cs"/>
              </a:endParaRPr>
            </a:p>
          </p:txBody>
        </p:sp>
      </p:grpSp>
      <p:sp>
        <p:nvSpPr>
          <p:cNvPr id="2" name="العنوان 1"/>
          <p:cNvSpPr>
            <a:spLocks noGrp="1"/>
          </p:cNvSpPr>
          <p:nvPr>
            <p:ph type="ctrTitle"/>
          </p:nvPr>
        </p:nvSpPr>
        <p:spPr>
          <a:xfrm>
            <a:off x="1625176" y="584200"/>
            <a:ext cx="8735325" cy="2000251"/>
          </a:xfrm>
        </p:spPr>
        <p:txBody>
          <a:bodyPr rtlCol="1">
            <a:normAutofit/>
          </a:bodyPr>
          <a:lstStyle>
            <a:lvl1pPr algn="r" rtl="1">
              <a:defRPr sz="5400">
                <a:cs typeface="+mj-cs"/>
              </a:defRPr>
            </a:lvl1pPr>
          </a:lstStyle>
          <a:p>
            <a:pPr rtl="1"/>
            <a:r>
              <a:rPr lang="ar-SA"/>
              <a:t>انقر لتحرير نمط عنوان الشكل الرئيسي</a:t>
            </a:r>
            <a:endParaRPr lang="ar-SA" dirty="0"/>
          </a:p>
        </p:txBody>
      </p:sp>
      <p:sp>
        <p:nvSpPr>
          <p:cNvPr id="3" name="العنوان الفرعي 2"/>
          <p:cNvSpPr>
            <a:spLocks noGrp="1"/>
          </p:cNvSpPr>
          <p:nvPr>
            <p:ph type="subTitle" idx="1"/>
          </p:nvPr>
        </p:nvSpPr>
        <p:spPr>
          <a:xfrm>
            <a:off x="1625176" y="2616200"/>
            <a:ext cx="8735325" cy="1752600"/>
          </a:xfrm>
        </p:spPr>
        <p:txBody>
          <a:bodyPr rtlCol="1">
            <a:normAutofit/>
          </a:bodyPr>
          <a:lstStyle>
            <a:lvl1pPr marL="0" indent="0" algn="r" rtl="1">
              <a:spcBef>
                <a:spcPts val="0"/>
              </a:spcBef>
              <a:buNone/>
              <a:defRPr sz="2800" cap="all" spc="200" baseline="0">
                <a:solidFill>
                  <a:schemeClr val="accent1"/>
                </a:solidFill>
                <a:cs typeface="+mj-cs"/>
              </a:defRPr>
            </a:lvl1pPr>
            <a:lvl2pPr marL="609493" indent="0" algn="ctr" rtl="1">
              <a:buNone/>
              <a:defRPr>
                <a:solidFill>
                  <a:schemeClr val="tx1">
                    <a:tint val="75000"/>
                  </a:schemeClr>
                </a:solidFill>
              </a:defRPr>
            </a:lvl2pPr>
            <a:lvl3pPr marL="1218987" indent="0" algn="ctr" rtl="1">
              <a:buNone/>
              <a:defRPr>
                <a:solidFill>
                  <a:schemeClr val="tx1">
                    <a:tint val="75000"/>
                  </a:schemeClr>
                </a:solidFill>
              </a:defRPr>
            </a:lvl3pPr>
            <a:lvl4pPr marL="1828480" indent="0" algn="ctr" rtl="1">
              <a:buNone/>
              <a:defRPr>
                <a:solidFill>
                  <a:schemeClr val="tx1">
                    <a:tint val="75000"/>
                  </a:schemeClr>
                </a:solidFill>
              </a:defRPr>
            </a:lvl4pPr>
            <a:lvl5pPr marL="2437973" indent="0" algn="ctr" rtl="1">
              <a:buNone/>
              <a:defRPr>
                <a:solidFill>
                  <a:schemeClr val="tx1">
                    <a:tint val="75000"/>
                  </a:schemeClr>
                </a:solidFill>
              </a:defRPr>
            </a:lvl5pPr>
            <a:lvl6pPr marL="3047467" indent="0" algn="ctr" rtl="1">
              <a:buNone/>
              <a:defRPr>
                <a:solidFill>
                  <a:schemeClr val="tx1">
                    <a:tint val="75000"/>
                  </a:schemeClr>
                </a:solidFill>
              </a:defRPr>
            </a:lvl6pPr>
            <a:lvl7pPr marL="3656960" indent="0" algn="ctr" rtl="1">
              <a:buNone/>
              <a:defRPr>
                <a:solidFill>
                  <a:schemeClr val="tx1">
                    <a:tint val="75000"/>
                  </a:schemeClr>
                </a:solidFill>
              </a:defRPr>
            </a:lvl7pPr>
            <a:lvl8pPr marL="4266453" indent="0" algn="ctr" rtl="1">
              <a:buNone/>
              <a:defRPr>
                <a:solidFill>
                  <a:schemeClr val="tx1">
                    <a:tint val="75000"/>
                  </a:schemeClr>
                </a:solidFill>
              </a:defRPr>
            </a:lvl8pPr>
            <a:lvl9pPr marL="4875947" indent="0" algn="ctr" rtl="1">
              <a:buNone/>
              <a:defRPr>
                <a:solidFill>
                  <a:schemeClr val="tx1">
                    <a:tint val="75000"/>
                  </a:schemeClr>
                </a:solidFill>
              </a:defRPr>
            </a:lvl9pPr>
          </a:lstStyle>
          <a:p>
            <a:pPr rtl="1"/>
            <a:r>
              <a:rPr lang="ar-SA"/>
              <a:t>انقر لتحرير نمط العنوان الفرعي للشكل الرئيسي</a:t>
            </a:r>
            <a:endParaRPr lang="ar-SA" dirty="0"/>
          </a:p>
        </p:txBody>
      </p:sp>
      <p:sp>
        <p:nvSpPr>
          <p:cNvPr id="22" name="عنصر نائب للتاريخ 21"/>
          <p:cNvSpPr>
            <a:spLocks noGrp="1"/>
          </p:cNvSpPr>
          <p:nvPr>
            <p:ph type="dt" sz="half" idx="10"/>
          </p:nvPr>
        </p:nvSpPr>
        <p:spPr/>
        <p:txBody>
          <a:bodyPr rtlCol="1"/>
          <a:lstStyle>
            <a:lvl1pPr rtl="1">
              <a:defRPr>
                <a:cs typeface="+mj-cs"/>
              </a:defRPr>
            </a:lvl1pPr>
          </a:lstStyle>
          <a:p>
            <a:fld id="{ADBEBFF2-7FD3-4D37-B765-847C9DC42A5C}" type="uaqdatetime1">
              <a:rPr lang="ar-SA" smtClean="0"/>
              <a:pPr/>
              <a:t>06/10/1441</a:t>
            </a:fld>
            <a:endParaRPr lang="ar-SA" dirty="0"/>
          </a:p>
        </p:txBody>
      </p:sp>
      <p:sp>
        <p:nvSpPr>
          <p:cNvPr id="23" name="عنصر نائب للتذييل 22"/>
          <p:cNvSpPr>
            <a:spLocks noGrp="1"/>
          </p:cNvSpPr>
          <p:nvPr>
            <p:ph type="ftr" sz="quarter" idx="11"/>
          </p:nvPr>
        </p:nvSpPr>
        <p:spPr/>
        <p:txBody>
          <a:bodyPr rtlCol="1"/>
          <a:lstStyle>
            <a:lvl1pPr>
              <a:defRPr>
                <a:cs typeface="+mj-cs"/>
              </a:defRPr>
            </a:lvl1pPr>
          </a:lstStyle>
          <a:p>
            <a:endParaRPr lang="ar-SA" dirty="0"/>
          </a:p>
        </p:txBody>
      </p:sp>
      <p:sp>
        <p:nvSpPr>
          <p:cNvPr id="24" name="عنصر نائب لرقم الشريحة 23"/>
          <p:cNvSpPr>
            <a:spLocks noGrp="1"/>
          </p:cNvSpPr>
          <p:nvPr>
            <p:ph type="sldNum" sz="quarter" idx="12"/>
          </p:nvPr>
        </p:nvSpPr>
        <p:spPr/>
        <p:txBody>
          <a:bodyPr rtlCol="1"/>
          <a:lstStyle>
            <a:lvl1pPr>
              <a:defRPr>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العنصر النائب لنص عمودي 2"/>
          <p:cNvSpPr>
            <a:spLocks noGrp="1"/>
          </p:cNvSpPr>
          <p:nvPr>
            <p:ph type="body" orient="vert" idx="1"/>
          </p:nvPr>
        </p:nvSpPr>
        <p:spPr/>
        <p:txBody>
          <a:bodyPr vert="eaVert" rtlCol="1"/>
          <a:lstStyle>
            <a:lvl5pPr algn="r" rtl="1">
              <a:defRPr/>
            </a:lvl5pPr>
            <a:lvl6pPr algn="r" rtl="1">
              <a:defRPr/>
            </a:lvl6pPr>
            <a:lvl7pPr algn="r" rtl="1">
              <a:defRPr/>
            </a:lvl7pPr>
            <a:lvl8pPr algn="r" rtl="1">
              <a:defRPr baseline="0"/>
            </a:lvl8pPr>
            <a:lvl9pPr algn="r" rtl="1">
              <a:defRPr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العنوان العمودي 1"/>
          <p:cNvSpPr>
            <a:spLocks noGrp="1"/>
          </p:cNvSpPr>
          <p:nvPr>
            <p:ph type="title" orient="vert"/>
          </p:nvPr>
        </p:nvSpPr>
        <p:spPr>
          <a:xfrm>
            <a:off x="8333162" y="584200"/>
            <a:ext cx="2742486" cy="5588000"/>
          </a:xfrm>
        </p:spPr>
        <p:txBody>
          <a:bodyPr vert="eaVert" rtlCol="1"/>
          <a:lstStyle/>
          <a:p>
            <a:pPr rtl="1"/>
            <a:r>
              <a:rPr lang="ar-SA"/>
              <a:t>انقر لتحرير نمط عنوان الشكل الرئيسي</a:t>
            </a:r>
            <a:endParaRPr lang="ar-SA" dirty="0"/>
          </a:p>
        </p:txBody>
      </p:sp>
      <p:sp>
        <p:nvSpPr>
          <p:cNvPr id="3" name="العنصر النائب لنص عمودي 2"/>
          <p:cNvSpPr>
            <a:spLocks noGrp="1"/>
          </p:cNvSpPr>
          <p:nvPr>
            <p:ph type="body" orient="vert" idx="1"/>
          </p:nvPr>
        </p:nvSpPr>
        <p:spPr>
          <a:xfrm>
            <a:off x="715146" y="584200"/>
            <a:ext cx="7414869" cy="5588000"/>
          </a:xfrm>
        </p:spPr>
        <p:txBody>
          <a:bodyPr vert="eaVert" rtlCol="1"/>
          <a:lstStyle>
            <a:lvl5pPr algn="r" rtl="1">
              <a:defRPr/>
            </a:lvl5pPr>
            <a:lvl6pPr algn="r" rtl="1">
              <a:defRPr/>
            </a:lvl6pPr>
            <a:lvl7pPr algn="r" rtl="1">
              <a:defRPr/>
            </a:lvl7pPr>
            <a:lvl8pPr algn="r" rtl="1">
              <a:defRPr/>
            </a:lvl8pPr>
            <a:lvl9pPr algn="r" rtl="1">
              <a:defRPr/>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محتوى 2"/>
          <p:cNvSpPr>
            <a:spLocks noGrp="1"/>
          </p:cNvSpPr>
          <p:nvPr>
            <p:ph idx="1"/>
          </p:nvPr>
        </p:nvSpPr>
        <p:spPr/>
        <p:txBody>
          <a:bodyPr rtlCol="1"/>
          <a:lstStyle>
            <a:lvl5pPr algn="r" rtl="1">
              <a:defRPr/>
            </a:lvl5pPr>
            <a:lvl6pPr algn="r" rtl="1">
              <a:defRPr/>
            </a:lvl6pPr>
            <a:lvl7pPr algn="r" rtl="1">
              <a:defRPr/>
            </a:lvl7pPr>
            <a:lvl8pPr algn="r" rtl="1">
              <a:defRPr/>
            </a:lvl8pPr>
            <a:lvl9pPr algn="r" rtl="1">
              <a:defRPr/>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رأس القسم">
    <p:spTree>
      <p:nvGrpSpPr>
        <p:cNvPr id="1" name=""/>
        <p:cNvGrpSpPr/>
        <p:nvPr/>
      </p:nvGrpSpPr>
      <p:grpSpPr>
        <a:xfrm>
          <a:off x="0" y="0"/>
          <a:ext cx="0" cy="0"/>
          <a:chOff x="0" y="0"/>
          <a:chExt cx="0" cy="0"/>
        </a:xfrm>
      </p:grpSpPr>
      <p:grpSp>
        <p:nvGrpSpPr>
          <p:cNvPr id="11" name="أقطار"/>
          <p:cNvGrpSpPr/>
          <p:nvPr/>
        </p:nvGrpSpPr>
        <p:grpSpPr>
          <a:xfrm flipH="1">
            <a:off x="15345" y="4145281"/>
            <a:ext cx="4686117" cy="2731407"/>
            <a:chOff x="5638800" y="3108960"/>
            <a:chExt cx="3515503" cy="2048555"/>
          </a:xfrm>
        </p:grpSpPr>
        <p:cxnSp>
          <p:nvCxnSpPr>
            <p:cNvPr id="12" name="موصل مستقيم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موصل مستقيم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موصل مستقيم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العنوان 1"/>
          <p:cNvSpPr>
            <a:spLocks noGrp="1"/>
          </p:cNvSpPr>
          <p:nvPr>
            <p:ph type="title"/>
          </p:nvPr>
        </p:nvSpPr>
        <p:spPr>
          <a:xfrm>
            <a:off x="1625177" y="2209801"/>
            <a:ext cx="8938472" cy="2764335"/>
          </a:xfrm>
        </p:spPr>
        <p:txBody>
          <a:bodyPr rtlCol="1" anchor="b">
            <a:normAutofit/>
          </a:bodyPr>
          <a:lstStyle>
            <a:lvl1pPr algn="r" rtl="1">
              <a:defRPr sz="5400" b="0" cap="none" baseline="0"/>
            </a:lvl1pPr>
          </a:lstStyle>
          <a:p>
            <a:pPr rtl="1"/>
            <a:r>
              <a:rPr lang="ar-SA"/>
              <a:t>انقر لتحرير نمط عنوان الشكل الرئيسي</a:t>
            </a:r>
            <a:endParaRPr lang="ar-SA" dirty="0"/>
          </a:p>
        </p:txBody>
      </p:sp>
      <p:sp>
        <p:nvSpPr>
          <p:cNvPr id="3" name="عنصر نائب للنص 2"/>
          <p:cNvSpPr>
            <a:spLocks noGrp="1"/>
          </p:cNvSpPr>
          <p:nvPr>
            <p:ph type="body" idx="1"/>
          </p:nvPr>
        </p:nvSpPr>
        <p:spPr>
          <a:xfrm>
            <a:off x="1625175" y="4951266"/>
            <a:ext cx="8938800" cy="1220933"/>
          </a:xfrm>
        </p:spPr>
        <p:txBody>
          <a:bodyPr rtlCol="1" anchor="t">
            <a:normAutofit/>
          </a:bodyPr>
          <a:lstStyle>
            <a:lvl1pPr marL="0" indent="0" algn="r" rtl="1">
              <a:spcBef>
                <a:spcPts val="0"/>
              </a:spcBef>
              <a:buNone/>
              <a:defRPr sz="2800" cap="all" spc="200" baseline="0">
                <a:solidFill>
                  <a:schemeClr val="accent1"/>
                </a:solidFill>
              </a:defRPr>
            </a:lvl1pPr>
            <a:lvl2pPr marL="609493" indent="0" algn="r" rtl="1">
              <a:buNone/>
              <a:defRPr sz="2400">
                <a:solidFill>
                  <a:schemeClr val="tx1">
                    <a:tint val="75000"/>
                  </a:schemeClr>
                </a:solidFill>
              </a:defRPr>
            </a:lvl2pPr>
            <a:lvl3pPr marL="1218987" indent="0" algn="r" rtl="1">
              <a:buNone/>
              <a:defRPr sz="2100">
                <a:solidFill>
                  <a:schemeClr val="tx1">
                    <a:tint val="75000"/>
                  </a:schemeClr>
                </a:solidFill>
              </a:defRPr>
            </a:lvl3pPr>
            <a:lvl4pPr marL="1828480" indent="0" algn="r" rtl="1">
              <a:buNone/>
              <a:defRPr sz="1900">
                <a:solidFill>
                  <a:schemeClr val="tx1">
                    <a:tint val="75000"/>
                  </a:schemeClr>
                </a:solidFill>
              </a:defRPr>
            </a:lvl4pPr>
            <a:lvl5pPr marL="2437973" indent="0" algn="r" rtl="1">
              <a:buNone/>
              <a:defRPr sz="1900">
                <a:solidFill>
                  <a:schemeClr val="tx1">
                    <a:tint val="75000"/>
                  </a:schemeClr>
                </a:solidFill>
              </a:defRPr>
            </a:lvl5pPr>
            <a:lvl6pPr marL="3047467" indent="0" algn="r" rtl="1">
              <a:buNone/>
              <a:defRPr sz="1900">
                <a:solidFill>
                  <a:schemeClr val="tx1">
                    <a:tint val="75000"/>
                  </a:schemeClr>
                </a:solidFill>
              </a:defRPr>
            </a:lvl6pPr>
            <a:lvl7pPr marL="3656960" indent="0" algn="r" rtl="1">
              <a:buNone/>
              <a:defRPr sz="1900">
                <a:solidFill>
                  <a:schemeClr val="tx1">
                    <a:tint val="75000"/>
                  </a:schemeClr>
                </a:solidFill>
              </a:defRPr>
            </a:lvl7pPr>
            <a:lvl8pPr marL="4266453" indent="0" algn="r" rtl="1">
              <a:buNone/>
              <a:defRPr sz="1900">
                <a:solidFill>
                  <a:schemeClr val="tx1">
                    <a:tint val="75000"/>
                  </a:schemeClr>
                </a:solidFill>
              </a:defRPr>
            </a:lvl8pPr>
            <a:lvl9pPr marL="4875947" indent="0" algn="r" rtl="1">
              <a:buNone/>
              <a:defRPr sz="1900">
                <a:solidFill>
                  <a:schemeClr val="tx1">
                    <a:tint val="75000"/>
                  </a:schemeClr>
                </a:solidFill>
              </a:defRPr>
            </a:lvl9pPr>
          </a:lstStyle>
          <a:p>
            <a:pPr lvl="0" rtl="1"/>
            <a:r>
              <a:rPr lang="ar-SA"/>
              <a:t>حرر أنماط نص الشكل الرئيسي</a:t>
            </a:r>
          </a:p>
        </p:txBody>
      </p:sp>
      <p:sp>
        <p:nvSpPr>
          <p:cNvPr id="4" name="عنصر نائب للتاريخ 3"/>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5" name="عنصر نائب للتذييل 4"/>
          <p:cNvSpPr>
            <a:spLocks noGrp="1"/>
          </p:cNvSpPr>
          <p:nvPr>
            <p:ph type="ftr" sz="quarter" idx="11"/>
          </p:nvPr>
        </p:nvSpPr>
        <p:spPr/>
        <p:txBody>
          <a:bodyPr rtlCol="1"/>
          <a:lstStyle/>
          <a:p>
            <a:pPr rtl="1"/>
            <a:endParaRPr lang="ar-SA" dirty="0"/>
          </a:p>
        </p:txBody>
      </p:sp>
      <p:sp>
        <p:nvSpPr>
          <p:cNvPr id="6" name="عنصر نائب لرقم الشريحة 5"/>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محتوى 2"/>
          <p:cNvSpPr>
            <a:spLocks noGrp="1"/>
          </p:cNvSpPr>
          <p:nvPr>
            <p:ph sz="half" idx="1"/>
          </p:nvPr>
        </p:nvSpPr>
        <p:spPr>
          <a:xfrm>
            <a:off x="760746"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4" name="عنصر نائب للمحتوى 3"/>
          <p:cNvSpPr>
            <a:spLocks noGrp="1"/>
          </p:cNvSpPr>
          <p:nvPr>
            <p:ph sz="half" idx="2"/>
          </p:nvPr>
        </p:nvSpPr>
        <p:spPr>
          <a:xfrm>
            <a:off x="6042570" y="1706880"/>
            <a:ext cx="5078677" cy="446532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a:lvl8pPr>
            <a:lvl9pPr algn="r" rtl="1">
              <a:defRPr sz="200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lvl1pPr algn="r" rtl="1">
              <a:defRPr/>
            </a:lvl1pPr>
          </a:lstStyle>
          <a:p>
            <a:pPr rtl="1"/>
            <a:r>
              <a:rPr lang="ar-SA"/>
              <a:t>انقر لتحرير نمط عنوان الشكل الرئيسي</a:t>
            </a:r>
            <a:endParaRPr lang="ar-SA" dirty="0"/>
          </a:p>
        </p:txBody>
      </p:sp>
      <p:sp>
        <p:nvSpPr>
          <p:cNvPr id="3" name="عنصر نائب للنص 2"/>
          <p:cNvSpPr>
            <a:spLocks noGrp="1"/>
          </p:cNvSpPr>
          <p:nvPr>
            <p:ph type="body" idx="1"/>
          </p:nvPr>
        </p:nvSpPr>
        <p:spPr>
          <a:xfrm>
            <a:off x="760746" y="1701800"/>
            <a:ext cx="5082740" cy="914400"/>
          </a:xfrm>
        </p:spPr>
        <p:txBody>
          <a:bodyPr rtlCol="1" anchor="b">
            <a:normAutofit/>
          </a:bodyPr>
          <a:lstStyle>
            <a:lvl1pPr marL="0" indent="0" algn="l" rtl="0">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ar-SA"/>
              <a:t>حرر أنماط نص الشكل الرئيسي</a:t>
            </a:r>
          </a:p>
        </p:txBody>
      </p:sp>
      <p:sp>
        <p:nvSpPr>
          <p:cNvPr id="4" name="عنصر نائب للمحتوى 3"/>
          <p:cNvSpPr>
            <a:spLocks noGrp="1"/>
          </p:cNvSpPr>
          <p:nvPr>
            <p:ph sz="half" idx="2"/>
          </p:nvPr>
        </p:nvSpPr>
        <p:spPr>
          <a:xfrm>
            <a:off x="760746" y="2717800"/>
            <a:ext cx="5078677" cy="3454400"/>
          </a:xfrm>
        </p:spPr>
        <p:txBody>
          <a:bodyPr rtlCol="1">
            <a:noAutofit/>
          </a:bodyPr>
          <a:lstStyle>
            <a:lvl1pPr algn="l" rtl="0">
              <a:defRPr sz="2800"/>
            </a:lvl1pPr>
            <a:lvl2pPr algn="l" rtl="0">
              <a:defRPr sz="2400"/>
            </a:lvl2pPr>
            <a:lvl3pPr algn="l" rtl="0">
              <a:defRPr sz="2000"/>
            </a:lvl3pPr>
            <a:lvl4pPr algn="l" rtl="0">
              <a:defRPr sz="2000"/>
            </a:lvl4pPr>
            <a:lvl5pPr algn="l" rtl="0">
              <a:defRPr sz="2000"/>
            </a:lvl5pPr>
            <a:lvl6pPr algn="r" rtl="1">
              <a:defRPr sz="2000"/>
            </a:lvl6pPr>
            <a:lvl7pPr algn="r" rtl="1">
              <a:defRPr sz="2000" baseline="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نص 4"/>
          <p:cNvSpPr>
            <a:spLocks noGrp="1"/>
          </p:cNvSpPr>
          <p:nvPr>
            <p:ph type="body" sz="quarter" idx="3"/>
          </p:nvPr>
        </p:nvSpPr>
        <p:spPr>
          <a:xfrm>
            <a:off x="6038507" y="1701800"/>
            <a:ext cx="5082740" cy="914400"/>
          </a:xfrm>
        </p:spPr>
        <p:txBody>
          <a:bodyPr rtlCol="1" anchor="b">
            <a:normAutofit/>
          </a:bodyPr>
          <a:lstStyle>
            <a:lvl1pPr marL="0" indent="0" algn="r" rtl="1">
              <a:spcBef>
                <a:spcPts val="0"/>
              </a:spcBef>
              <a:buNone/>
              <a:defRPr sz="2800" b="0" cap="all" spc="200" baseline="0">
                <a:solidFill>
                  <a:schemeClr val="accent1"/>
                </a:solidFill>
              </a:defRPr>
            </a:lvl1pPr>
            <a:lvl2pPr marL="609493" indent="0" algn="r" rtl="1">
              <a:buNone/>
              <a:defRPr sz="2700" b="1"/>
            </a:lvl2pPr>
            <a:lvl3pPr marL="1218987" indent="0" algn="r" rtl="1">
              <a:buNone/>
              <a:defRPr sz="2400" b="1"/>
            </a:lvl3pPr>
            <a:lvl4pPr marL="1828480" indent="0" algn="r" rtl="1">
              <a:buNone/>
              <a:defRPr sz="2100" b="1"/>
            </a:lvl4pPr>
            <a:lvl5pPr marL="2437973" indent="0" algn="r" rtl="1">
              <a:buNone/>
              <a:defRPr sz="2100" b="1"/>
            </a:lvl5pPr>
            <a:lvl6pPr marL="3047467" indent="0" algn="r" rtl="1">
              <a:buNone/>
              <a:defRPr sz="2100" b="1"/>
            </a:lvl6pPr>
            <a:lvl7pPr marL="3656960" indent="0" algn="r" rtl="1">
              <a:buNone/>
              <a:defRPr sz="2100" b="1"/>
            </a:lvl7pPr>
            <a:lvl8pPr marL="4266453" indent="0" algn="r" rtl="1">
              <a:buNone/>
              <a:defRPr sz="2100" b="1"/>
            </a:lvl8pPr>
            <a:lvl9pPr marL="4875947" indent="0" algn="r" rtl="1">
              <a:buNone/>
              <a:defRPr sz="2100" b="1"/>
            </a:lvl9pPr>
          </a:lstStyle>
          <a:p>
            <a:pPr lvl="0" rtl="1"/>
            <a:r>
              <a:rPr lang="ar-SA"/>
              <a:t>حرر أنماط نص الشكل الرئيسي</a:t>
            </a:r>
          </a:p>
        </p:txBody>
      </p:sp>
      <p:sp>
        <p:nvSpPr>
          <p:cNvPr id="6" name="عنصر نائب للمحتوى 5"/>
          <p:cNvSpPr>
            <a:spLocks noGrp="1"/>
          </p:cNvSpPr>
          <p:nvPr>
            <p:ph sz="quarter" idx="4"/>
          </p:nvPr>
        </p:nvSpPr>
        <p:spPr>
          <a:xfrm>
            <a:off x="6042570" y="2717800"/>
            <a:ext cx="5078677" cy="3454400"/>
          </a:xfrm>
        </p:spPr>
        <p:txBody>
          <a:bodyPr rtlCol="1">
            <a:no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baseline="0"/>
            </a:lvl6pPr>
            <a:lvl7pPr algn="r" rtl="1">
              <a:defRPr sz="2000" baseline="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7" name="عنصر نائب للتاريخ 6"/>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8" name="عنصر نائب للتذييل 7"/>
          <p:cNvSpPr>
            <a:spLocks noGrp="1"/>
          </p:cNvSpPr>
          <p:nvPr>
            <p:ph type="ftr" sz="quarter" idx="11"/>
          </p:nvPr>
        </p:nvSpPr>
        <p:spPr/>
        <p:txBody>
          <a:bodyPr rtlCol="1"/>
          <a:lstStyle/>
          <a:p>
            <a:pPr rtl="1"/>
            <a:endParaRPr lang="ar-SA" dirty="0"/>
          </a:p>
        </p:txBody>
      </p:sp>
      <p:sp>
        <p:nvSpPr>
          <p:cNvPr id="9" name="عنصر نائب لرقم الشريحة 8"/>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p:txBody>
          <a:bodyPr rtlCol="1"/>
          <a:lstStyle/>
          <a:p>
            <a:pPr rtl="1"/>
            <a:r>
              <a:rPr lang="ar-SA"/>
              <a:t>انقر لتحرير نمط عنوان الشكل الرئيسي</a:t>
            </a:r>
            <a:endParaRPr lang="ar-SA" dirty="0"/>
          </a:p>
        </p:txBody>
      </p:sp>
      <p:sp>
        <p:nvSpPr>
          <p:cNvPr id="3" name="عنصر نائب للتاريخ 2"/>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4" name="عنصر نائب للتذييل 3"/>
          <p:cNvSpPr>
            <a:spLocks noGrp="1"/>
          </p:cNvSpPr>
          <p:nvPr>
            <p:ph type="ftr" sz="quarter" idx="11"/>
          </p:nvPr>
        </p:nvSpPr>
        <p:spPr/>
        <p:txBody>
          <a:bodyPr rtlCol="1"/>
          <a:lstStyle/>
          <a:p>
            <a:pPr rtl="1"/>
            <a:endParaRPr lang="ar-SA" dirty="0"/>
          </a:p>
        </p:txBody>
      </p:sp>
      <p:sp>
        <p:nvSpPr>
          <p:cNvPr id="5" name="عنصر نائب لرقم الشريحة 4"/>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3" name="عنصر نائب للتذييل 2"/>
          <p:cNvSpPr>
            <a:spLocks noGrp="1"/>
          </p:cNvSpPr>
          <p:nvPr>
            <p:ph type="ftr" sz="quarter" idx="11"/>
          </p:nvPr>
        </p:nvSpPr>
        <p:spPr/>
        <p:txBody>
          <a:bodyPr rtlCol="1"/>
          <a:lstStyle/>
          <a:p>
            <a:pPr rtl="1"/>
            <a:endParaRPr lang="ar-SA" dirty="0"/>
          </a:p>
        </p:txBody>
      </p:sp>
      <p:sp>
        <p:nvSpPr>
          <p:cNvPr id="4" name="عنصر نائب لرقم الشريحة 3"/>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46573" y="1701800"/>
            <a:ext cx="4062942" cy="2438400"/>
          </a:xfrm>
        </p:spPr>
        <p:txBody>
          <a:bodyPr rtlCol="1" anchor="b">
            <a:normAutofit/>
          </a:bodyPr>
          <a:lstStyle>
            <a:lvl1pPr algn="r" rtl="1">
              <a:defRPr sz="2800" b="0" cap="all" spc="200" baseline="0">
                <a:solidFill>
                  <a:schemeClr val="accent1"/>
                </a:solidFill>
              </a:defRPr>
            </a:lvl1pPr>
          </a:lstStyle>
          <a:p>
            <a:pPr rtl="1"/>
            <a:r>
              <a:rPr lang="ar-SA"/>
              <a:t>انقر لتحرير نمط عنوان الشكل الرئيسي</a:t>
            </a:r>
            <a:endParaRPr lang="ar-SA" dirty="0"/>
          </a:p>
        </p:txBody>
      </p:sp>
      <p:sp>
        <p:nvSpPr>
          <p:cNvPr id="4" name="عنصر نائب للنص 3"/>
          <p:cNvSpPr>
            <a:spLocks noGrp="1"/>
          </p:cNvSpPr>
          <p:nvPr>
            <p:ph type="body" sz="half" idx="2"/>
          </p:nvPr>
        </p:nvSpPr>
        <p:spPr>
          <a:xfrm>
            <a:off x="70465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ar-SA"/>
              <a:t>حرر أنماط نص الشكل الرئيسي</a:t>
            </a:r>
          </a:p>
        </p:txBody>
      </p:sp>
      <p:sp>
        <p:nvSpPr>
          <p:cNvPr id="3" name="عنصر نائب للمحتوى 2"/>
          <p:cNvSpPr>
            <a:spLocks noGrp="1"/>
          </p:cNvSpPr>
          <p:nvPr>
            <p:ph idx="1"/>
          </p:nvPr>
        </p:nvSpPr>
        <p:spPr>
          <a:xfrm>
            <a:off x="750691" y="584200"/>
            <a:ext cx="6094413" cy="5588000"/>
          </a:xfrm>
        </p:spPr>
        <p:txBody>
          <a:bodyPr rtlCol="1">
            <a:normAutofit/>
          </a:bodyPr>
          <a:lstStyle>
            <a:lvl1pPr algn="r" rtl="1">
              <a:defRPr sz="2800"/>
            </a:lvl1pPr>
            <a:lvl2pPr algn="r" rtl="1">
              <a:defRPr sz="2400"/>
            </a:lvl2pPr>
            <a:lvl3pPr algn="r" rtl="1">
              <a:defRPr sz="2000"/>
            </a:lvl3pPr>
            <a:lvl4pPr algn="r" rtl="1">
              <a:defRPr sz="2000"/>
            </a:lvl4pPr>
            <a:lvl5pPr algn="r" rtl="1">
              <a:defRPr sz="2000"/>
            </a:lvl5pPr>
            <a:lvl6pPr algn="r" rtl="1">
              <a:defRPr sz="2000"/>
            </a:lvl6pPr>
            <a:lvl7pPr algn="r" rtl="1">
              <a:defRPr sz="2000"/>
            </a:lvl7pPr>
            <a:lvl8pPr algn="r" rtl="1">
              <a:defRPr sz="2000" baseline="0"/>
            </a:lvl8pPr>
            <a:lvl9pPr algn="r" rtl="1">
              <a:defRPr sz="2000" baseline="0"/>
            </a:lvl9pPr>
          </a:lstStyle>
          <a:p>
            <a:pPr lvl="0" rtl="1"/>
            <a:r>
              <a:rPr lang="ar-SA"/>
              <a:t>حرر أنماط نص الشكل الرئيسي</a:t>
            </a:r>
          </a:p>
          <a:p>
            <a:pPr lvl="1" rtl="1"/>
            <a:r>
              <a:rPr lang="ar-SA"/>
              <a:t>المستوى الثاني</a:t>
            </a:r>
          </a:p>
          <a:p>
            <a:pPr lvl="2" rtl="1"/>
            <a:r>
              <a:rPr lang="ar-SA"/>
              <a:t>المستوى الثالث</a:t>
            </a:r>
          </a:p>
          <a:p>
            <a:pPr lvl="3" rtl="1"/>
            <a:r>
              <a:rPr lang="ar-SA"/>
              <a:t>المستوى الرابع</a:t>
            </a:r>
          </a:p>
          <a:p>
            <a:pPr lvl="4" rtl="1"/>
            <a:r>
              <a:rPr lang="ar-SA"/>
              <a:t>المستوى الخامس</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a:off x="7021173" y="1701800"/>
            <a:ext cx="4062942" cy="2438400"/>
          </a:xfrm>
        </p:spPr>
        <p:txBody>
          <a:bodyPr rtlCol="1" anchor="b">
            <a:normAutofit/>
          </a:bodyPr>
          <a:lstStyle>
            <a:lvl1pPr algn="r" rtl="1">
              <a:defRPr sz="2800" b="0" cap="all" spc="200" baseline="0">
                <a:solidFill>
                  <a:schemeClr val="accent1"/>
                </a:solidFill>
              </a:defRPr>
            </a:lvl1pPr>
          </a:lstStyle>
          <a:p>
            <a:pPr rtl="1"/>
            <a:r>
              <a:rPr lang="ar-SA"/>
              <a:t>انقر لتحرير نمط عنوان الشكل الرئيسي</a:t>
            </a:r>
            <a:endParaRPr lang="ar-SA" dirty="0"/>
          </a:p>
        </p:txBody>
      </p:sp>
      <p:sp>
        <p:nvSpPr>
          <p:cNvPr id="4" name="عنصر نائب للنص 3"/>
          <p:cNvSpPr>
            <a:spLocks noGrp="1"/>
          </p:cNvSpPr>
          <p:nvPr>
            <p:ph type="body" sz="half" idx="2"/>
          </p:nvPr>
        </p:nvSpPr>
        <p:spPr>
          <a:xfrm>
            <a:off x="7021173" y="4241800"/>
            <a:ext cx="4062942" cy="1930400"/>
          </a:xfrm>
        </p:spPr>
        <p:txBody>
          <a:bodyPr rtlCol="1">
            <a:normAutofit/>
          </a:bodyPr>
          <a:lstStyle>
            <a:lvl1pPr marL="0" indent="0" algn="r" rtl="1">
              <a:buNone/>
              <a:defRPr sz="2000"/>
            </a:lvl1pPr>
            <a:lvl2pPr marL="609493" indent="0" algn="r" rtl="1">
              <a:buNone/>
              <a:defRPr sz="1600"/>
            </a:lvl2pPr>
            <a:lvl3pPr marL="1218987" indent="0" algn="r" rtl="1">
              <a:buNone/>
              <a:defRPr sz="1300"/>
            </a:lvl3pPr>
            <a:lvl4pPr marL="1828480" indent="0" algn="r" rtl="1">
              <a:buNone/>
              <a:defRPr sz="1200"/>
            </a:lvl4pPr>
            <a:lvl5pPr marL="2437973" indent="0" algn="r" rtl="1">
              <a:buNone/>
              <a:defRPr sz="1200"/>
            </a:lvl5pPr>
            <a:lvl6pPr marL="3047467" indent="0" algn="r" rtl="1">
              <a:buNone/>
              <a:defRPr sz="1200"/>
            </a:lvl6pPr>
            <a:lvl7pPr marL="3656960" indent="0" algn="r" rtl="1">
              <a:buNone/>
              <a:defRPr sz="1200"/>
            </a:lvl7pPr>
            <a:lvl8pPr marL="4266453" indent="0" algn="r" rtl="1">
              <a:buNone/>
              <a:defRPr sz="1200"/>
            </a:lvl8pPr>
            <a:lvl9pPr marL="4875947" indent="0" algn="r" rtl="1">
              <a:buNone/>
              <a:defRPr sz="1200"/>
            </a:lvl9pPr>
          </a:lstStyle>
          <a:p>
            <a:pPr lvl="0" rtl="1"/>
            <a:r>
              <a:rPr lang="ar-SA"/>
              <a:t>حرر أنماط نص الشكل الرئيسي</a:t>
            </a:r>
          </a:p>
        </p:txBody>
      </p:sp>
      <p:sp>
        <p:nvSpPr>
          <p:cNvPr id="3" name="عنصر نائب للصورة 2" descr="عنصر نائب فارغ لإضافة صورة. انقر فوق العنصر النائب وقم بتحديد الصورة التي ترغب بإضافتها."/>
          <p:cNvSpPr>
            <a:spLocks noGrp="1"/>
          </p:cNvSpPr>
          <p:nvPr>
            <p:ph type="pic" idx="1"/>
          </p:nvPr>
        </p:nvSpPr>
        <p:spPr>
          <a:xfrm>
            <a:off x="750691" y="584200"/>
            <a:ext cx="6094413" cy="5588000"/>
          </a:xfrm>
          <a:ln w="12700">
            <a:solidFill>
              <a:schemeClr val="bg1">
                <a:lumMod val="75000"/>
                <a:lumOff val="25000"/>
              </a:schemeClr>
            </a:solidFill>
            <a:miter lim="800000"/>
          </a:ln>
        </p:spPr>
        <p:txBody>
          <a:bodyPr rtlCol="1">
            <a:normAutofit/>
          </a:bodyPr>
          <a:lstStyle>
            <a:lvl1pPr marL="0" indent="0" algn="r" rtl="1">
              <a:buNone/>
              <a:defRPr sz="2800"/>
            </a:lvl1pPr>
            <a:lvl2pPr marL="609493" indent="0" algn="r" rtl="1">
              <a:buNone/>
              <a:defRPr sz="3700"/>
            </a:lvl2pPr>
            <a:lvl3pPr marL="1218987" indent="0" algn="r" rtl="1">
              <a:buNone/>
              <a:defRPr sz="3200"/>
            </a:lvl3pPr>
            <a:lvl4pPr marL="1828480" indent="0" algn="r" rtl="1">
              <a:buNone/>
              <a:defRPr sz="2700"/>
            </a:lvl4pPr>
            <a:lvl5pPr marL="2437973" indent="0" algn="r" rtl="1">
              <a:buNone/>
              <a:defRPr sz="2700"/>
            </a:lvl5pPr>
            <a:lvl6pPr marL="3047467" indent="0" algn="r" rtl="1">
              <a:buNone/>
              <a:defRPr sz="2700"/>
            </a:lvl6pPr>
            <a:lvl7pPr marL="3656960" indent="0" algn="r" rtl="1">
              <a:buNone/>
              <a:defRPr sz="2700"/>
            </a:lvl7pPr>
            <a:lvl8pPr marL="4266453" indent="0" algn="r" rtl="1">
              <a:buNone/>
              <a:defRPr sz="2700"/>
            </a:lvl8pPr>
            <a:lvl9pPr marL="4875947" indent="0" algn="r" rtl="1">
              <a:buNone/>
              <a:defRPr sz="2700"/>
            </a:lvl9pPr>
          </a:lstStyle>
          <a:p>
            <a:pPr rtl="1"/>
            <a:r>
              <a:rPr lang="ar-SA"/>
              <a:t>انقر فوق الأيقونة لإضافة صورة</a:t>
            </a:r>
            <a:endParaRPr lang="ar-SA" dirty="0"/>
          </a:p>
        </p:txBody>
      </p:sp>
      <p:sp>
        <p:nvSpPr>
          <p:cNvPr id="5" name="عنصر نائب للتاريخ 4"/>
          <p:cNvSpPr>
            <a:spLocks noGrp="1"/>
          </p:cNvSpPr>
          <p:nvPr>
            <p:ph type="dt" sz="half" idx="10"/>
          </p:nvPr>
        </p:nvSpPr>
        <p:spPr/>
        <p:txBody>
          <a:bodyPr rtlCol="1"/>
          <a:lstStyle>
            <a:lvl1pPr rtl="1">
              <a:defRPr/>
            </a:lvl1pPr>
          </a:lstStyle>
          <a:p>
            <a:fld id="{ADBEBFF2-7FD3-4D37-B765-847C9DC42A5C}" type="uaqdatetime1">
              <a:rPr lang="ar-SA" smtClean="0"/>
              <a:pPr/>
              <a:t>06/10/1441</a:t>
            </a:fld>
            <a:endParaRPr lang="ar-SA" dirty="0"/>
          </a:p>
        </p:txBody>
      </p:sp>
      <p:sp>
        <p:nvSpPr>
          <p:cNvPr id="6" name="عنصر نائب للتذييل 5"/>
          <p:cNvSpPr>
            <a:spLocks noGrp="1"/>
          </p:cNvSpPr>
          <p:nvPr>
            <p:ph type="ftr" sz="quarter" idx="11"/>
          </p:nvPr>
        </p:nvSpPr>
        <p:spPr/>
        <p:txBody>
          <a:bodyPr rtlCol="1"/>
          <a:lstStyle/>
          <a:p>
            <a:pPr rtl="1"/>
            <a:endParaRPr lang="ar-SA" dirty="0"/>
          </a:p>
        </p:txBody>
      </p:sp>
      <p:sp>
        <p:nvSpPr>
          <p:cNvPr id="7" name="عنصر نائب لرقم الشريحة 6"/>
          <p:cNvSpPr>
            <a:spLocks noGrp="1"/>
          </p:cNvSpPr>
          <p:nvPr>
            <p:ph type="sldNum" sz="quarter" idx="12"/>
          </p:nvPr>
        </p:nvSpPr>
        <p:spPr/>
        <p:txBody>
          <a:bodyPr rtlCol="1"/>
          <a:lstStyle/>
          <a:p>
            <a:pPr rtl="1"/>
            <a:fld id="{C014DD1E-5D91-48A3-AD6D-45FBA980D106}" type="slidenum">
              <a:rPr lang="ar-SA"/>
              <a:t>‹#›</a:t>
            </a:fld>
            <a:endParaRPr lang="ar-SA" dirty="0"/>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أسطر جهة اليسار"/>
          <p:cNvGrpSpPr/>
          <p:nvPr/>
        </p:nvGrpSpPr>
        <p:grpSpPr>
          <a:xfrm flipH="1">
            <a:off x="11368832" y="-3174"/>
            <a:ext cx="819993" cy="5229225"/>
            <a:chOff x="-11906" y="-2381"/>
            <a:chExt cx="615155" cy="3921919"/>
          </a:xfrm>
        </p:grpSpPr>
        <p:sp>
          <p:nvSpPr>
            <p:cNvPr id="10" name="شكل حر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1" name="شكل حر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sp>
          <p:nvSpPr>
            <p:cNvPr id="14" name="شكل حر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cs typeface="+mj-cs"/>
              </a:endParaRPr>
            </a:p>
          </p:txBody>
        </p:sp>
      </p:grpSp>
      <p:sp>
        <p:nvSpPr>
          <p:cNvPr id="2" name="عنصر نائب للعنوان 1"/>
          <p:cNvSpPr>
            <a:spLocks noGrp="1"/>
          </p:cNvSpPr>
          <p:nvPr>
            <p:ph type="title"/>
          </p:nvPr>
        </p:nvSpPr>
        <p:spPr>
          <a:xfrm>
            <a:off x="760746" y="274637"/>
            <a:ext cx="10360501" cy="1223963"/>
          </a:xfrm>
          <a:prstGeom prst="rect">
            <a:avLst/>
          </a:prstGeom>
        </p:spPr>
        <p:txBody>
          <a:bodyPr vert="horz" lIns="121899" tIns="60949" rIns="121899" bIns="60949" rtlCol="1" anchor="b">
            <a:normAutofit/>
          </a:bodyPr>
          <a:lstStyle/>
          <a:p>
            <a:pPr rtl="1"/>
            <a:r>
              <a:rPr lang="ar-SA" dirty="0"/>
              <a:t>انقر لتحرير نمط العنوان الرئيسي</a:t>
            </a:r>
          </a:p>
        </p:txBody>
      </p:sp>
      <p:sp>
        <p:nvSpPr>
          <p:cNvPr id="3" name="عنصر نائب للنص 2"/>
          <p:cNvSpPr>
            <a:spLocks noGrp="1"/>
          </p:cNvSpPr>
          <p:nvPr>
            <p:ph type="body" idx="1"/>
          </p:nvPr>
        </p:nvSpPr>
        <p:spPr>
          <a:xfrm>
            <a:off x="760746" y="1701797"/>
            <a:ext cx="10360501" cy="4462272"/>
          </a:xfrm>
          <a:prstGeom prst="rect">
            <a:avLst/>
          </a:prstGeom>
        </p:spPr>
        <p:txBody>
          <a:bodyPr vert="horz" lIns="121899" tIns="60949" rIns="121899" bIns="60949" rtlCol="1">
            <a:normAutofit/>
          </a:bodyPr>
          <a:lstStyle/>
          <a:p>
            <a:pPr lvl="0" rtl="1"/>
            <a:r>
              <a:rPr lang="ar-SA" dirty="0"/>
              <a:t>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4" name="عنصر نائب للتاريخ 3"/>
          <p:cNvSpPr>
            <a:spLocks noGrp="1"/>
          </p:cNvSpPr>
          <p:nvPr>
            <p:ph type="dt" sz="half" idx="2"/>
          </p:nvPr>
        </p:nvSpPr>
        <p:spPr>
          <a:xfrm>
            <a:off x="8876485" y="6356352"/>
            <a:ext cx="2234618" cy="365125"/>
          </a:xfrm>
          <a:prstGeom prst="rect">
            <a:avLst/>
          </a:prstGeom>
        </p:spPr>
        <p:txBody>
          <a:bodyPr vert="horz" lIns="121899" tIns="60949" rIns="121899" bIns="60949" rtlCol="1" anchor="ctr"/>
          <a:lstStyle>
            <a:lvl1pPr algn="r" rtl="1">
              <a:defRPr sz="1200">
                <a:solidFill>
                  <a:schemeClr val="tx1">
                    <a:tint val="75000"/>
                  </a:schemeClr>
                </a:solidFill>
                <a:cs typeface="+mj-cs"/>
              </a:defRPr>
            </a:lvl1pPr>
          </a:lstStyle>
          <a:p>
            <a:fld id="{ADBEBFF2-7FD3-4D37-B765-847C9DC42A5C}" type="uaqdatetime1">
              <a:rPr lang="ar-SA" smtClean="0"/>
              <a:pPr/>
              <a:t>06/10/1441</a:t>
            </a:fld>
            <a:endParaRPr lang="ar-SA" dirty="0"/>
          </a:p>
        </p:txBody>
      </p:sp>
      <p:sp>
        <p:nvSpPr>
          <p:cNvPr id="5" name="عنصر نائب للتذييل 4"/>
          <p:cNvSpPr>
            <a:spLocks noGrp="1"/>
          </p:cNvSpPr>
          <p:nvPr>
            <p:ph type="ftr" sz="quarter" idx="3"/>
          </p:nvPr>
        </p:nvSpPr>
        <p:spPr>
          <a:xfrm>
            <a:off x="3567303" y="6356352"/>
            <a:ext cx="5281824" cy="365125"/>
          </a:xfrm>
          <a:prstGeom prst="rect">
            <a:avLst/>
          </a:prstGeom>
        </p:spPr>
        <p:txBody>
          <a:bodyPr vert="horz" lIns="121899" tIns="60949" rIns="121899" bIns="60949" rtlCol="1" anchor="ctr"/>
          <a:lstStyle>
            <a:lvl1pPr algn="ctr" rtl="1">
              <a:defRPr sz="1200">
                <a:solidFill>
                  <a:schemeClr val="tx1">
                    <a:tint val="75000"/>
                  </a:schemeClr>
                </a:solidFill>
                <a:cs typeface="+mj-cs"/>
              </a:defRPr>
            </a:lvl1pPr>
          </a:lstStyle>
          <a:p>
            <a:endParaRPr lang="ar-SA" dirty="0"/>
          </a:p>
        </p:txBody>
      </p:sp>
      <p:sp>
        <p:nvSpPr>
          <p:cNvPr id="6" name="عنصر نائب لرقم الشريحة 5"/>
          <p:cNvSpPr>
            <a:spLocks noGrp="1"/>
          </p:cNvSpPr>
          <p:nvPr>
            <p:ph type="sldNum" sz="quarter" idx="4"/>
          </p:nvPr>
        </p:nvSpPr>
        <p:spPr>
          <a:xfrm>
            <a:off x="750691" y="6356352"/>
            <a:ext cx="1015735" cy="365125"/>
          </a:xfrm>
          <a:prstGeom prst="rect">
            <a:avLst/>
          </a:prstGeom>
        </p:spPr>
        <p:txBody>
          <a:bodyPr vert="horz" lIns="121899" tIns="60949" rIns="121899" bIns="60949" rtlCol="1" anchor="ctr"/>
          <a:lstStyle>
            <a:lvl1pPr algn="l" rtl="1">
              <a:defRPr sz="1200">
                <a:solidFill>
                  <a:schemeClr val="tx1">
                    <a:tint val="75000"/>
                  </a:schemeClr>
                </a:solidFill>
                <a:cs typeface="+mj-cs"/>
              </a:defRPr>
            </a:lvl1pPr>
          </a:lstStyle>
          <a:p>
            <a:fld id="{C014DD1E-5D91-48A3-AD6D-45FBA980D106}" type="slidenum">
              <a:rPr lang="ar-SA" smtClean="0"/>
              <a:pPr/>
              <a:t>‹#›</a:t>
            </a:fld>
            <a:endParaRPr lang="ar-SA" dirty="0"/>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r" defTabSz="1218987"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r" defTabSz="1218987" rtl="1"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j-cs"/>
        </a:defRPr>
      </a:lvl1pPr>
      <a:lvl2pPr marL="609493" indent="-231607" algn="r" defTabSz="1218987" rtl="1"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j-cs"/>
        </a:defRPr>
      </a:lvl2pPr>
      <a:lvl3pPr marL="91424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3pPr>
      <a:lvl4pPr marL="121898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4pPr>
      <a:lvl5pPr marL="1523733"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j-cs"/>
        </a:defRPr>
      </a:lvl5pPr>
      <a:lvl6pPr marL="1828480"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r" defTabSz="1218987" rtl="1"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r" defTabSz="1218987" rtl="1"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r" defTabSz="1218987" rtl="1" eaLnBrk="1" latinLnBrk="0" hangingPunct="1">
        <a:defRPr sz="2400" kern="1200">
          <a:solidFill>
            <a:schemeClr val="tx1"/>
          </a:solidFill>
          <a:latin typeface="+mn-lt"/>
          <a:ea typeface="+mn-ea"/>
          <a:cs typeface="+mn-cs"/>
        </a:defRPr>
      </a:lvl1pPr>
      <a:lvl2pPr marL="609493" algn="r" defTabSz="1218987" rtl="1" eaLnBrk="1" latinLnBrk="0" hangingPunct="1">
        <a:defRPr sz="2400" kern="1200">
          <a:solidFill>
            <a:schemeClr val="tx1"/>
          </a:solidFill>
          <a:latin typeface="+mn-lt"/>
          <a:ea typeface="+mn-ea"/>
          <a:cs typeface="+mn-cs"/>
        </a:defRPr>
      </a:lvl2pPr>
      <a:lvl3pPr marL="1218987" algn="r" defTabSz="1218987" rtl="1" eaLnBrk="1" latinLnBrk="0" hangingPunct="1">
        <a:defRPr sz="2400" kern="1200">
          <a:solidFill>
            <a:schemeClr val="tx1"/>
          </a:solidFill>
          <a:latin typeface="+mn-lt"/>
          <a:ea typeface="+mn-ea"/>
          <a:cs typeface="+mn-cs"/>
        </a:defRPr>
      </a:lvl3pPr>
      <a:lvl4pPr marL="1828480" algn="r" defTabSz="1218987" rtl="1" eaLnBrk="1" latinLnBrk="0" hangingPunct="1">
        <a:defRPr sz="2400" kern="1200">
          <a:solidFill>
            <a:schemeClr val="tx1"/>
          </a:solidFill>
          <a:latin typeface="+mn-lt"/>
          <a:ea typeface="+mn-ea"/>
          <a:cs typeface="+mn-cs"/>
        </a:defRPr>
      </a:lvl4pPr>
      <a:lvl5pPr marL="2437973" algn="r" defTabSz="1218987" rtl="1" eaLnBrk="1" latinLnBrk="0" hangingPunct="1">
        <a:defRPr sz="2400" kern="1200">
          <a:solidFill>
            <a:schemeClr val="tx1"/>
          </a:solidFill>
          <a:latin typeface="+mn-lt"/>
          <a:ea typeface="+mn-ea"/>
          <a:cs typeface="+mn-cs"/>
        </a:defRPr>
      </a:lvl5pPr>
      <a:lvl6pPr marL="3047467" algn="r" defTabSz="1218987" rtl="1" eaLnBrk="1" latinLnBrk="0" hangingPunct="1">
        <a:defRPr sz="2400" kern="1200">
          <a:solidFill>
            <a:schemeClr val="tx1"/>
          </a:solidFill>
          <a:latin typeface="+mn-lt"/>
          <a:ea typeface="+mn-ea"/>
          <a:cs typeface="+mn-cs"/>
        </a:defRPr>
      </a:lvl6pPr>
      <a:lvl7pPr marL="3656960" algn="r" defTabSz="1218987" rtl="1" eaLnBrk="1" latinLnBrk="0" hangingPunct="1">
        <a:defRPr sz="2400" kern="1200">
          <a:solidFill>
            <a:schemeClr val="tx1"/>
          </a:solidFill>
          <a:latin typeface="+mn-lt"/>
          <a:ea typeface="+mn-ea"/>
          <a:cs typeface="+mn-cs"/>
        </a:defRPr>
      </a:lvl7pPr>
      <a:lvl8pPr marL="4266453" algn="r" defTabSz="1218987" rtl="1" eaLnBrk="1" latinLnBrk="0" hangingPunct="1">
        <a:defRPr sz="2400" kern="1200">
          <a:solidFill>
            <a:schemeClr val="tx1"/>
          </a:solidFill>
          <a:latin typeface="+mn-lt"/>
          <a:ea typeface="+mn-ea"/>
          <a:cs typeface="+mn-cs"/>
        </a:defRPr>
      </a:lvl8pPr>
      <a:lvl9pPr marL="4875947" algn="r" defTabSz="1218987" rtl="1"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p:txBody>
          <a:bodyPr rtlCol="1">
            <a:normAutofit/>
          </a:bodyPr>
          <a:lstStyle/>
          <a:p>
            <a:pPr algn="ctr" rtl="1"/>
            <a:r>
              <a:rPr lang="ar-IQ" sz="6000" b="1" dirty="0">
                <a:ln w="22225">
                  <a:solidFill>
                    <a:schemeClr val="accent2"/>
                  </a:solidFill>
                  <a:prstDash val="solid"/>
                </a:ln>
                <a:solidFill>
                  <a:schemeClr val="accent2">
                    <a:lumMod val="40000"/>
                    <a:lumOff val="60000"/>
                  </a:schemeClr>
                </a:solidFill>
                <a:latin typeface="Sakkal Majalla" panose="02000000000000000000" pitchFamily="2" charset="-78"/>
                <a:cs typeface="Sakkal Majalla" panose="02000000000000000000" pitchFamily="2" charset="-78"/>
              </a:rPr>
              <a:t>وصف عام للساحبات الزراعية وانواعها واجزائها</a:t>
            </a:r>
            <a:endParaRPr lang="ar-SA" sz="6000" b="1" dirty="0">
              <a:ln w="22225">
                <a:solidFill>
                  <a:schemeClr val="accent2"/>
                </a:solidFill>
                <a:prstDash val="solid"/>
              </a:ln>
              <a:solidFill>
                <a:schemeClr val="accent2">
                  <a:lumMod val="40000"/>
                  <a:lumOff val="60000"/>
                </a:schemeClr>
              </a:solidFill>
              <a:latin typeface="Sakkal Majalla" panose="02000000000000000000" pitchFamily="2" charset="-78"/>
              <a:cs typeface="Sakkal Majalla" panose="02000000000000000000" pitchFamily="2" charset="-78"/>
            </a:endParaRPr>
          </a:p>
        </p:txBody>
      </p:sp>
      <p:sp>
        <p:nvSpPr>
          <p:cNvPr id="5" name="عنوان فرعي 4"/>
          <p:cNvSpPr>
            <a:spLocks noGrp="1"/>
          </p:cNvSpPr>
          <p:nvPr>
            <p:ph type="subTitle" idx="1"/>
          </p:nvPr>
        </p:nvSpPr>
        <p:spPr>
          <a:xfrm>
            <a:off x="1065212" y="3200400"/>
            <a:ext cx="8735325" cy="1752600"/>
          </a:xfrm>
        </p:spPr>
        <p:txBody>
          <a:bodyPr rtlCol="1">
            <a:normAutofit/>
          </a:bodyPr>
          <a:lstStyle/>
          <a:p>
            <a:pPr algn="ctr"/>
            <a:r>
              <a:rPr lang="ar-IQ" sz="3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اعداد</a:t>
            </a:r>
          </a:p>
          <a:p>
            <a:pPr algn="ctr"/>
            <a:r>
              <a:rPr lang="ar-IQ" sz="3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أ.م. شيماء سامي</a:t>
            </a:r>
          </a:p>
          <a:p>
            <a:pPr algn="ctr"/>
            <a:r>
              <a:rPr lang="ar-IQ" sz="3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م. خالد زمام</a:t>
            </a:r>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العنوان 3"/>
          <p:cNvSpPr>
            <a:spLocks noGrp="1"/>
          </p:cNvSpPr>
          <p:nvPr>
            <p:ph type="title"/>
          </p:nvPr>
        </p:nvSpPr>
        <p:spPr>
          <a:xfrm>
            <a:off x="1293812" y="457200"/>
            <a:ext cx="9422236" cy="2764335"/>
          </a:xfrm>
        </p:spPr>
        <p:txBody>
          <a:bodyPr rtlCol="1">
            <a:noAutofit/>
          </a:bodyPr>
          <a:lstStyle/>
          <a:p>
            <a:pPr algn="just" rtl="1"/>
            <a:r>
              <a:rPr lang="ar-IQ"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2. عمود الادراة الخلفي او عمود مأخذ القدرة: </a:t>
            </a:r>
            <a:r>
              <a:rPr lang="ar-IQ" sz="2800" dirty="0">
                <a:latin typeface="Sakkal Majalla" panose="02000000000000000000" pitchFamily="2" charset="-78"/>
                <a:cs typeface="Sakkal Majalla" panose="02000000000000000000" pitchFamily="2" charset="-78"/>
              </a:rPr>
              <a:t>يقع هذا العمود في الجهة الخلفية من الساحبة وفي منتصف تقريبا والى الأعلى قليلا بين الذراعيين السفليين لجهاز الهيدروليك وهو عمود مسنن يستمد حركتة الدائرية من صندوق التروس او من جهاز الفاصل . يستعمل عمود مأخذ القدرة لأغراض نقل الحركة الى خارج الساحبة أي الى الالات الزراعية التي تحتاج عند عملها الى عزوم دائرية ويدور العمود بدورات قياسية قدرها 540 ل / د او 1000 ل / د ويمكن انتخاب احدى السرعتين بواسطة عتلة يدوية صغيرة موجودة قرب قدم السائق اليسرى</a:t>
            </a:r>
            <a:r>
              <a:rPr lang="en-US" sz="2800" dirty="0">
                <a:latin typeface="Sakkal Majalla" panose="02000000000000000000" pitchFamily="2" charset="-78"/>
                <a:cs typeface="Sakkal Majalla" panose="02000000000000000000" pitchFamily="2" charset="-78"/>
              </a:rPr>
              <a:t> </a:t>
            </a:r>
            <a:r>
              <a:rPr lang="en-US" sz="2400" dirty="0"/>
              <a:t>.</a:t>
            </a:r>
            <a:br>
              <a:rPr lang="en-US" sz="2400" dirty="0"/>
            </a:br>
            <a:endParaRPr lang="ar-SA" sz="2400" dirty="0"/>
          </a:p>
        </p:txBody>
      </p:sp>
      <p:pic>
        <p:nvPicPr>
          <p:cNvPr id="3" name="صورة 2">
            <a:extLst>
              <a:ext uri="{FF2B5EF4-FFF2-40B4-BE49-F238E27FC236}">
                <a16:creationId xmlns:a16="http://schemas.microsoft.com/office/drawing/2014/main" id="{F44EF9E0-08F4-4983-80DB-389362C329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6412" y="3422469"/>
            <a:ext cx="5562600" cy="2718990"/>
          </a:xfrm>
          <a:prstGeom prst="rect">
            <a:avLst/>
          </a:prstGeom>
        </p:spPr>
      </p:pic>
    </p:spTree>
    <p:extLst>
      <p:ext uri="{BB962C8B-B14F-4D97-AF65-F5344CB8AC3E}">
        <p14:creationId xmlns:p14="http://schemas.microsoft.com/office/powerpoint/2010/main" val="426497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العنوان 6"/>
          <p:cNvSpPr>
            <a:spLocks noGrp="1"/>
          </p:cNvSpPr>
          <p:nvPr>
            <p:ph type="title"/>
          </p:nvPr>
        </p:nvSpPr>
        <p:spPr>
          <a:xfrm>
            <a:off x="763110" y="375124"/>
            <a:ext cx="10360501" cy="2521131"/>
          </a:xfrm>
        </p:spPr>
        <p:txBody>
          <a:bodyPr rtlCol="1">
            <a:normAutofit/>
          </a:bodyPr>
          <a:lstStyle/>
          <a:p>
            <a:pPr algn="just" rtl="1"/>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 بكرة الإدارة: </a:t>
            </a:r>
            <a:r>
              <a:rPr lang="ar-IQ" sz="3200" dirty="0">
                <a:latin typeface="Sakkal Majalla" panose="02000000000000000000" pitchFamily="2" charset="-78"/>
                <a:cs typeface="Sakkal Majalla" panose="02000000000000000000" pitchFamily="2" charset="-78"/>
              </a:rPr>
              <a:t>بعض الالات الزراعية لا تعمل الا بتوصيل الحركة لها بواسطة الحزام والبكرة كما يحدث عند توصيل الحركة من الساحبات الى المضخات ( مضخات الماء ) لذلك وجدت بكرة تربط قاعدتها على قاعدة عمود مأخذ القدرة بواسطة لولب وبراغي . </a:t>
            </a:r>
            <a:br>
              <a:rPr lang="ar-IQ" sz="3200" dirty="0">
                <a:latin typeface="Sakkal Majalla" panose="02000000000000000000" pitchFamily="2" charset="-78"/>
                <a:cs typeface="Sakkal Majalla" panose="02000000000000000000" pitchFamily="2" charset="-78"/>
              </a:rPr>
            </a:b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4. المجر: </a:t>
            </a:r>
            <a:r>
              <a:rPr lang="ar-IQ" sz="3200" dirty="0">
                <a:latin typeface="Sakkal Majalla" panose="02000000000000000000" pitchFamily="2" charset="-78"/>
                <a:cs typeface="Sakkal Majalla" panose="02000000000000000000" pitchFamily="2" charset="-78"/>
              </a:rPr>
              <a:t>وهو قضيب حدي ضخم يمتد اسفل الساحبة ويرتبط بها بأحكام وستخدم هذا القضيب لجر الالات المسحوبة بما فيها العربات .</a:t>
            </a:r>
            <a:endParaRPr lang="ar-SA" sz="3200" dirty="0">
              <a:latin typeface="Sakkal Majalla" panose="02000000000000000000" pitchFamily="2" charset="-78"/>
              <a:cs typeface="Sakkal Majalla" panose="02000000000000000000" pitchFamily="2" charset="-78"/>
            </a:endParaRPr>
          </a:p>
        </p:txBody>
      </p:sp>
      <p:pic>
        <p:nvPicPr>
          <p:cNvPr id="3" name="صورة 2">
            <a:extLst>
              <a:ext uri="{FF2B5EF4-FFF2-40B4-BE49-F238E27FC236}">
                <a16:creationId xmlns:a16="http://schemas.microsoft.com/office/drawing/2014/main" id="{D803EBFC-7284-4D58-AEC7-8984BFFCF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5412" y="2983843"/>
            <a:ext cx="5791200" cy="3499034"/>
          </a:xfrm>
          <a:prstGeom prst="rect">
            <a:avLst/>
          </a:prstGeom>
        </p:spPr>
      </p:pic>
    </p:spTree>
    <p:extLst>
      <p:ext uri="{BB962C8B-B14F-4D97-AF65-F5344CB8AC3E}">
        <p14:creationId xmlns:p14="http://schemas.microsoft.com/office/powerpoint/2010/main" val="267203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tomer loyalty – How to say thank you the right way - Reed ...">
            <a:extLst>
              <a:ext uri="{FF2B5EF4-FFF2-40B4-BE49-F238E27FC236}">
                <a16:creationId xmlns:a16="http://schemas.microsoft.com/office/drawing/2014/main" id="{73DB5115-7414-4028-801F-9412D6BB2F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4012" y="762000"/>
            <a:ext cx="5793581" cy="5793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60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عنصر نائب للمحتوى 13"/>
          <p:cNvSpPr>
            <a:spLocks noGrp="1"/>
          </p:cNvSpPr>
          <p:nvPr>
            <p:ph idx="1"/>
          </p:nvPr>
        </p:nvSpPr>
        <p:spPr>
          <a:xfrm>
            <a:off x="760412" y="1701797"/>
            <a:ext cx="10360501" cy="4462272"/>
          </a:xfrm>
        </p:spPr>
        <p:txBody>
          <a:bodyPr rtlCol="1"/>
          <a:lstStyle/>
          <a:p>
            <a:pPr marL="0" indent="0" rtl="1">
              <a:buNone/>
            </a:pPr>
            <a:r>
              <a:rPr lang="ar-IQ" dirty="0">
                <a:latin typeface="Sakkal Majalla" panose="02000000000000000000" pitchFamily="2" charset="-78"/>
                <a:cs typeface="Sakkal Majalla" panose="02000000000000000000" pitchFamily="2" charset="-78"/>
              </a:rPr>
              <a:t>الساحبة :. وهي وحدة لانتاج القدرة متنقلة على عجلات مطاطية او مسرفة تصمم حسب المتطلبات الخاصة للاعمال المراد القيام بها والساحبات المصممة لانجاز اعمال زراعية تستطيع إيصال قدرتها الى الالات الزراعية بوسائل وهي :.</a:t>
            </a:r>
          </a:p>
          <a:p>
            <a:pPr marL="514350" indent="-514350" rtl="1">
              <a:buAutoNum type="arabicPeriod"/>
            </a:pPr>
            <a:r>
              <a:rPr lang="ar-IQ" dirty="0">
                <a:latin typeface="Sakkal Majalla" panose="02000000000000000000" pitchFamily="2" charset="-78"/>
                <a:cs typeface="Sakkal Majalla" panose="02000000000000000000" pitchFamily="2" charset="-78"/>
              </a:rPr>
              <a:t>عمود مأخذ القدرة</a:t>
            </a:r>
          </a:p>
          <a:p>
            <a:pPr marL="514350" indent="-514350" rtl="1">
              <a:buAutoNum type="arabicPeriod"/>
            </a:pPr>
            <a:r>
              <a:rPr lang="ar-IQ" dirty="0">
                <a:latin typeface="Sakkal Majalla" panose="02000000000000000000" pitchFamily="2" charset="-78"/>
                <a:cs typeface="Sakkal Majalla" panose="02000000000000000000" pitchFamily="2" charset="-78"/>
              </a:rPr>
              <a:t>نقاط الشبك على اذرع الجهاز الهيدروليك</a:t>
            </a:r>
          </a:p>
          <a:p>
            <a:pPr marL="514350" indent="-514350" rtl="1">
              <a:buAutoNum type="arabicPeriod"/>
            </a:pPr>
            <a:r>
              <a:rPr lang="ar-IQ" dirty="0">
                <a:latin typeface="Sakkal Majalla" panose="02000000000000000000" pitchFamily="2" charset="-78"/>
                <a:cs typeface="Sakkal Majalla" panose="02000000000000000000" pitchFamily="2" charset="-78"/>
              </a:rPr>
              <a:t>قضيب الجر او المجر</a:t>
            </a:r>
          </a:p>
          <a:p>
            <a:pPr marL="514350" indent="-514350" rtl="1">
              <a:buAutoNum type="arabicPeriod"/>
            </a:pPr>
            <a:r>
              <a:rPr lang="ar-IQ" dirty="0">
                <a:latin typeface="Sakkal Majalla" panose="02000000000000000000" pitchFamily="2" charset="-78"/>
                <a:cs typeface="Sakkal Majalla" panose="02000000000000000000" pitchFamily="2" charset="-78"/>
              </a:rPr>
              <a:t>بكرة الادارة</a:t>
            </a:r>
            <a:endParaRPr lang="ar-SA"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9F915D9-F13F-45DD-AFD1-50F1CA4D16E0}"/>
              </a:ext>
            </a:extLst>
          </p:cNvPr>
          <p:cNvSpPr>
            <a:spLocks noGrp="1"/>
          </p:cNvSpPr>
          <p:nvPr>
            <p:ph idx="1"/>
          </p:nvPr>
        </p:nvSpPr>
        <p:spPr>
          <a:xfrm>
            <a:off x="608012" y="762000"/>
            <a:ext cx="10360501" cy="5562600"/>
          </a:xfrm>
        </p:spPr>
        <p:txBody>
          <a:bodyPr/>
          <a:lstStyle/>
          <a:p>
            <a:pPr marL="0" indent="0">
              <a:buNone/>
            </a:pPr>
            <a:r>
              <a:rPr lang="ar-IQ" sz="3200" dirty="0">
                <a:latin typeface="Sakkal Majalla" panose="02000000000000000000" pitchFamily="2" charset="-78"/>
                <a:cs typeface="Sakkal Majalla" panose="02000000000000000000" pitchFamily="2" charset="-78"/>
              </a:rPr>
              <a:t>توجد الساحبات على شكلين رئيسيين وهما </a:t>
            </a:r>
          </a:p>
          <a:p>
            <a:pPr marL="514350" indent="-514350">
              <a:buAutoNum type="arabicPeriod"/>
            </a:pPr>
            <a:r>
              <a:rPr lang="ar-IQ" sz="3200" dirty="0">
                <a:latin typeface="Sakkal Majalla" panose="02000000000000000000" pitchFamily="2" charset="-78"/>
                <a:cs typeface="Sakkal Majalla" panose="02000000000000000000" pitchFamily="2" charset="-78"/>
              </a:rPr>
              <a:t>الساحبات المسرفة </a:t>
            </a:r>
          </a:p>
          <a:p>
            <a:pPr marL="514350" indent="-514350">
              <a:buAutoNum type="arabicPeriod"/>
            </a:pPr>
            <a:r>
              <a:rPr lang="ar-IQ" sz="3200" dirty="0">
                <a:latin typeface="Sakkal Majalla" panose="02000000000000000000" pitchFamily="2" charset="-78"/>
                <a:cs typeface="Sakkal Majalla" panose="02000000000000000000" pitchFamily="2" charset="-78"/>
              </a:rPr>
              <a:t>الساحبات ذات العجلات المطاطية</a:t>
            </a:r>
          </a:p>
          <a:p>
            <a:pPr marL="0" indent="0">
              <a:buNone/>
            </a:pPr>
            <a:endParaRPr lang="ar-IQ" dirty="0"/>
          </a:p>
          <a:p>
            <a:pPr marL="0" indent="0">
              <a:buNone/>
            </a:pPr>
            <a:endParaRPr lang="ar-IQ" dirty="0"/>
          </a:p>
          <a:p>
            <a:pPr marL="0" indent="0">
              <a:buNone/>
            </a:pPr>
            <a:endParaRPr lang="en-US" dirty="0"/>
          </a:p>
        </p:txBody>
      </p:sp>
      <p:pic>
        <p:nvPicPr>
          <p:cNvPr id="6" name="صورة 5">
            <a:extLst>
              <a:ext uri="{FF2B5EF4-FFF2-40B4-BE49-F238E27FC236}">
                <a16:creationId xmlns:a16="http://schemas.microsoft.com/office/drawing/2014/main" id="{576F5DE2-27F4-4665-AAAC-9B1F06FA0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5012" y="2895600"/>
            <a:ext cx="3810000" cy="3048000"/>
          </a:xfrm>
          <a:prstGeom prst="rect">
            <a:avLst/>
          </a:prstGeom>
        </p:spPr>
      </p:pic>
      <p:pic>
        <p:nvPicPr>
          <p:cNvPr id="10" name="صورة 9">
            <a:extLst>
              <a:ext uri="{FF2B5EF4-FFF2-40B4-BE49-F238E27FC236}">
                <a16:creationId xmlns:a16="http://schemas.microsoft.com/office/drawing/2014/main" id="{281A2E74-9C89-4182-8DA8-CB6BD7E396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1185" y="2895601"/>
            <a:ext cx="4147077" cy="3048000"/>
          </a:xfrm>
          <a:prstGeom prst="rect">
            <a:avLst/>
          </a:prstGeom>
        </p:spPr>
      </p:pic>
    </p:spTree>
    <p:extLst>
      <p:ext uri="{BB962C8B-B14F-4D97-AF65-F5344CB8AC3E}">
        <p14:creationId xmlns:p14="http://schemas.microsoft.com/office/powerpoint/2010/main" val="148481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a:extLst>
              <a:ext uri="{FF2B5EF4-FFF2-40B4-BE49-F238E27FC236}">
                <a16:creationId xmlns:a16="http://schemas.microsoft.com/office/drawing/2014/main" id="{1229616C-402F-422A-9D41-A05BD715FE17}"/>
              </a:ext>
            </a:extLst>
          </p:cNvPr>
          <p:cNvSpPr>
            <a:spLocks noGrp="1"/>
          </p:cNvSpPr>
          <p:nvPr>
            <p:ph type="title"/>
          </p:nvPr>
        </p:nvSpPr>
        <p:spPr>
          <a:xfrm>
            <a:off x="760412" y="1066800"/>
            <a:ext cx="10668000" cy="4648200"/>
          </a:xfrm>
        </p:spPr>
        <p:txBody>
          <a:bodyPr>
            <a:noAutofit/>
          </a:bodyPr>
          <a:lstStyle/>
          <a:p>
            <a:pPr algn="justLow"/>
            <a:r>
              <a:rPr lang="ar-IQ" dirty="0">
                <a:latin typeface="Sakkal Majalla" panose="02000000000000000000" pitchFamily="2" charset="-78"/>
                <a:cs typeface="Sakkal Majalla" panose="02000000000000000000" pitchFamily="2" charset="-78"/>
              </a:rPr>
              <a:t>الساحبات ذات العجلات المطاطية توجد على أنواع منها ما تكون صغيرة الحجم بعجلتين او أربعة عجلات تستخدم في الحدائق والبيوت البلاستيكية والزجاجية وهي ذات قدرة واطئة.</a:t>
            </a:r>
            <a:br>
              <a:rPr lang="ar-IQ" dirty="0">
                <a:latin typeface="Sakkal Majalla" panose="02000000000000000000" pitchFamily="2" charset="-78"/>
                <a:cs typeface="Sakkal Majalla" panose="02000000000000000000" pitchFamily="2" charset="-78"/>
              </a:rPr>
            </a:br>
            <a:r>
              <a:rPr lang="ar-IQ" dirty="0">
                <a:latin typeface="Sakkal Majalla" panose="02000000000000000000" pitchFamily="2" charset="-78"/>
                <a:cs typeface="Sakkal Majalla" panose="02000000000000000000" pitchFamily="2" charset="-78"/>
              </a:rPr>
              <a:t>او تكون ذات قدرة متوسطة تستخدم لأغراض متعددة في الزراعة والصناعة والنقل .</a:t>
            </a:r>
            <a:br>
              <a:rPr lang="ar-IQ" dirty="0">
                <a:latin typeface="Sakkal Majalla" panose="02000000000000000000" pitchFamily="2" charset="-78"/>
                <a:cs typeface="Sakkal Majalla" panose="02000000000000000000" pitchFamily="2" charset="-78"/>
              </a:rPr>
            </a:br>
            <a:r>
              <a:rPr lang="ar-IQ" dirty="0">
                <a:latin typeface="Sakkal Majalla" panose="02000000000000000000" pitchFamily="2" charset="-78"/>
                <a:cs typeface="Sakkal Majalla" panose="02000000000000000000" pitchFamily="2" charset="-78"/>
              </a:rPr>
              <a:t>وهناك ساحبات ذات قدرات كبيرة كالتي تستخدم في استصلاح الأراضي وبناء الطرق وفي زراعة المساحات الكبيرة.</a:t>
            </a:r>
            <a:br>
              <a:rPr lang="ar-IQ" dirty="0">
                <a:latin typeface="Sakkal Majalla" panose="02000000000000000000" pitchFamily="2" charset="-78"/>
                <a:cs typeface="Sakkal Majalla" panose="02000000000000000000" pitchFamily="2" charset="-78"/>
              </a:rPr>
            </a:br>
            <a:br>
              <a:rPr lang="ar-IQ" dirty="0">
                <a:latin typeface="Sakkal Majalla" panose="02000000000000000000" pitchFamily="2" charset="-78"/>
                <a:cs typeface="Sakkal Majalla" panose="02000000000000000000" pitchFamily="2" charset="-78"/>
              </a:rPr>
            </a:b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6CAA329-F71B-496B-BDFE-9C2C320B5B62}"/>
              </a:ext>
            </a:extLst>
          </p:cNvPr>
          <p:cNvSpPr>
            <a:spLocks noGrp="1"/>
          </p:cNvSpPr>
          <p:nvPr>
            <p:ph type="title"/>
          </p:nvPr>
        </p:nvSpPr>
        <p:spPr/>
        <p:txBody>
          <a:bodyPr/>
          <a:lstStyle/>
          <a:p>
            <a:pPr algn="ctr"/>
            <a:r>
              <a:rPr lang="ar-IQ" b="1" i="1" dirty="0">
                <a:latin typeface="Sakkal Majalla" panose="02000000000000000000" pitchFamily="2" charset="-78"/>
                <a:cs typeface="Sakkal Majalla" panose="02000000000000000000" pitchFamily="2" charset="-78"/>
              </a:rPr>
              <a:t>الساحبة بصورة عامة تتكون من أجزاء رئيسية</a:t>
            </a:r>
            <a:endParaRPr lang="en-US" b="1" i="1" dirty="0">
              <a:latin typeface="Sakkal Majalla" panose="02000000000000000000" pitchFamily="2" charset="-78"/>
              <a:cs typeface="Sakkal Majalla" panose="02000000000000000000" pitchFamily="2" charset="-78"/>
            </a:endParaRPr>
          </a:p>
        </p:txBody>
      </p:sp>
      <p:sp>
        <p:nvSpPr>
          <p:cNvPr id="3" name="عنصر نائب للمحتوى 2">
            <a:extLst>
              <a:ext uri="{FF2B5EF4-FFF2-40B4-BE49-F238E27FC236}">
                <a16:creationId xmlns:a16="http://schemas.microsoft.com/office/drawing/2014/main" id="{7D3CFFEA-CF71-40A0-A3A7-46B6C22E5651}"/>
              </a:ext>
            </a:extLst>
          </p:cNvPr>
          <p:cNvSpPr>
            <a:spLocks noGrp="1"/>
          </p:cNvSpPr>
          <p:nvPr>
            <p:ph sz="half" idx="1"/>
          </p:nvPr>
        </p:nvSpPr>
        <p:spPr>
          <a:xfrm>
            <a:off x="748272" y="1498600"/>
            <a:ext cx="5078677" cy="4465320"/>
          </a:xfrm>
        </p:spPr>
        <p:txBody>
          <a:bodyPr>
            <a:normAutofit lnSpcReduction="10000"/>
          </a:bodyPr>
          <a:lstStyle/>
          <a:p>
            <a:pPr marL="0" indent="0" algn="just">
              <a:buNone/>
            </a:pPr>
            <a:r>
              <a:rPr lang="ar-IQ"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ب. مجموعة نقل الحركة: </a:t>
            </a:r>
            <a:r>
              <a:rPr lang="ar-IQ" dirty="0">
                <a:latin typeface="Sakkal Majalla" panose="02000000000000000000" pitchFamily="2" charset="-78"/>
                <a:cs typeface="Sakkal Majalla" panose="02000000000000000000" pitchFamily="2" charset="-78"/>
              </a:rPr>
              <a:t>وتسمى كذلك المجموعة المناقلة وهي الأجزاء التي تقوم بأستلام الحركة من المحرك واجراء بعض التغييرات عليها حسب متطلبات يقدرها السائق ثم إيصال هذه الحركة الى العجلات سواء كانت خلفية او كانت امامية او الى العجلات الأربعة في ان واحد. وأجهزة الحركة تشمل:</a:t>
            </a:r>
          </a:p>
          <a:p>
            <a:pPr marL="0" indent="0" algn="just">
              <a:buNone/>
            </a:pPr>
            <a:r>
              <a:rPr lang="ar-IQ"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1. جهاز الفاصل: </a:t>
            </a:r>
            <a:r>
              <a:rPr lang="ar-IQ" dirty="0">
                <a:latin typeface="Sakkal Majalla" panose="02000000000000000000" pitchFamily="2" charset="-78"/>
                <a:cs typeface="Sakkal Majalla" panose="02000000000000000000" pitchFamily="2" charset="-78"/>
              </a:rPr>
              <a:t>تشمل: يقع هذا الجهاز بعد المحرك في تسلسل نقل الحركة سواء كان المحرك في الامام او الوسط او الخلف ووظيفته هو فصل ووصل حركة المحرك الى الأجزاء التي تقع خلفه .</a:t>
            </a:r>
          </a:p>
          <a:p>
            <a:pPr marL="0" indent="0" algn="just">
              <a:buNone/>
            </a:pPr>
            <a:endParaRPr lang="en-US" dirty="0"/>
          </a:p>
        </p:txBody>
      </p:sp>
      <p:sp>
        <p:nvSpPr>
          <p:cNvPr id="4" name="عنصر نائب للمحتوى 3">
            <a:extLst>
              <a:ext uri="{FF2B5EF4-FFF2-40B4-BE49-F238E27FC236}">
                <a16:creationId xmlns:a16="http://schemas.microsoft.com/office/drawing/2014/main" id="{4703E5D0-679F-4D4B-89B6-D2D1D73534EF}"/>
              </a:ext>
            </a:extLst>
          </p:cNvPr>
          <p:cNvSpPr>
            <a:spLocks noGrp="1"/>
          </p:cNvSpPr>
          <p:nvPr>
            <p:ph sz="half" idx="2"/>
          </p:nvPr>
        </p:nvSpPr>
        <p:spPr/>
        <p:txBody>
          <a:bodyPr>
            <a:normAutofit lnSpcReduction="10000"/>
          </a:bodyPr>
          <a:lstStyle/>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أ. المحرك: </a:t>
            </a:r>
            <a:r>
              <a:rPr lang="ar-IQ" sz="3200" dirty="0">
                <a:latin typeface="Sakkal Majalla" panose="02000000000000000000" pitchFamily="2" charset="-78"/>
                <a:cs typeface="Sakkal Majalla" panose="02000000000000000000" pitchFamily="2" charset="-78"/>
              </a:rPr>
              <a:t>هو الجهاز الذي بواسطته تحول الطاقة الكامنة للوقود الى طاقة حركية والمحركات الموجودة على الساحبات هي محركات احتراق داخلي رباعية الضربات من نوع ديزل وهي نفسها الموجودة بالشاحنات وكذلك البواخر اما المحركات الموجودة على سيارات الصالون فهي عموماً محركات من نوع ثان يطلق عليها اسم محركات الشرارة.</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3365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4703E5D0-679F-4D4B-89B6-D2D1D73534EF}"/>
              </a:ext>
            </a:extLst>
          </p:cNvPr>
          <p:cNvSpPr>
            <a:spLocks noGrp="1"/>
          </p:cNvSpPr>
          <p:nvPr>
            <p:ph sz="half" idx="2"/>
          </p:nvPr>
        </p:nvSpPr>
        <p:spPr>
          <a:xfrm>
            <a:off x="912812" y="838200"/>
            <a:ext cx="9906000" cy="5181600"/>
          </a:xfrm>
        </p:spPr>
        <p:txBody>
          <a:bodyPr>
            <a:normAutofit lnSpcReduction="10000"/>
          </a:bodyPr>
          <a:lstStyle/>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2. صندوق التروس: </a:t>
            </a:r>
            <a:r>
              <a:rPr lang="ar-IQ" sz="3200" dirty="0">
                <a:latin typeface="Sakkal Majalla" panose="02000000000000000000" pitchFamily="2" charset="-78"/>
                <a:cs typeface="Sakkal Majalla" panose="02000000000000000000" pitchFamily="2" charset="-78"/>
              </a:rPr>
              <a:t>وظيفة هذا الجهاز هو إعطاء السائق إمكانية اختيار قوى العزوم والسرعات المختلفة حسب ما هو مطلوب اثناء القيادة وكما يعطي السائق إمكانية اختيار الاتجاه الى الامام او الخلف.</a:t>
            </a:r>
          </a:p>
          <a:p>
            <a:pPr marL="0" indent="0" algn="just">
              <a:buNone/>
            </a:pPr>
            <a:r>
              <a:rPr lang="ar-IQ" sz="3200" dirty="0">
                <a:latin typeface="Sakkal Majalla" panose="02000000000000000000" pitchFamily="2" charset="-78"/>
                <a:cs typeface="Sakkal Majalla" panose="02000000000000000000" pitchFamily="2" charset="-78"/>
              </a:rPr>
              <a:t> </a:t>
            </a: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3. جهاز التفاوت: </a:t>
            </a:r>
            <a:r>
              <a:rPr lang="ar-IQ" sz="3200" dirty="0">
                <a:latin typeface="Sakkal Majalla" panose="02000000000000000000" pitchFamily="2" charset="-78"/>
                <a:cs typeface="Sakkal Majalla" panose="02000000000000000000" pitchFamily="2" charset="-78"/>
              </a:rPr>
              <a:t>يسمى كذلك الجهاز الفرقي او جهاز التفاضل يقع خلف صندوق التروس يتكون من مجموعه من التروس المخروطية الشكل ووظيفته هو السماح للتفاوت عدد دورات العجلة الواقعة داخل الاستدارة عن عدد دورات العجلة القائدة الواقعة الى خارج الاستدارة ولهذا فائدته كبيرة بالمحافظة على العمود الخلفي او أي عمود يقوم بنقل العزوم الدائرية الى العجلات الخلفية او الامامية او العجلات الأربعة كما تظهر الفائدة اثناء الانزلاق أي عندما تكون احدى العجلات في ارض موحله وتدور حول نفسها. والعجلة الأخرى تكون على ارض غير موحله.</a:t>
            </a:r>
          </a:p>
          <a:p>
            <a:pPr marL="0" indent="0" algn="just">
              <a:buNone/>
            </a:pPr>
            <a:r>
              <a:rPr lang="ar-IQ" sz="3200" dirty="0">
                <a:latin typeface="Sakkal Majalla" panose="02000000000000000000" pitchFamily="2" charset="-78"/>
                <a:cs typeface="Sakkal Majalla" panose="02000000000000000000" pitchFamily="2" charset="-78"/>
              </a:rPr>
              <a:t>كما وتظهر فائدته اثناء السير في الطرق غير المعبدة ذات الحفر .</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4418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4703E5D0-679F-4D4B-89B6-D2D1D73534EF}"/>
              </a:ext>
            </a:extLst>
          </p:cNvPr>
          <p:cNvSpPr>
            <a:spLocks noGrp="1"/>
          </p:cNvSpPr>
          <p:nvPr>
            <p:ph sz="half" idx="2"/>
          </p:nvPr>
        </p:nvSpPr>
        <p:spPr>
          <a:xfrm>
            <a:off x="912812" y="838200"/>
            <a:ext cx="9906000" cy="5181600"/>
          </a:xfrm>
        </p:spPr>
        <p:txBody>
          <a:bodyPr>
            <a:normAutofit fontScale="92500" lnSpcReduction="20000"/>
          </a:bodyPr>
          <a:lstStyle/>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ج. الهيكل: </a:t>
            </a:r>
            <a:r>
              <a:rPr lang="ar-IQ" sz="3200" dirty="0">
                <a:latin typeface="Sakkal Majalla" panose="02000000000000000000" pitchFamily="2" charset="-78"/>
                <a:cs typeface="Sakkal Majalla" panose="02000000000000000000" pitchFamily="2" charset="-78"/>
              </a:rPr>
              <a:t>ويطلق عليه اسم الشاصي ويقصد به المحور الامامي والمحور الخلفي والجسور الحديدية الممتدة بينهما والتي تربط المحورين ببعضمها.</a:t>
            </a:r>
          </a:p>
          <a:p>
            <a:pPr marL="0" indent="0" algn="just">
              <a:buNone/>
            </a:pPr>
            <a:r>
              <a:rPr lang="ar-IQ" sz="3200" dirty="0">
                <a:latin typeface="Sakkal Majalla" panose="02000000000000000000" pitchFamily="2" charset="-78"/>
                <a:cs typeface="Sakkal Majalla" panose="02000000000000000000" pitchFamily="2" charset="-78"/>
              </a:rPr>
              <a:t> </a:t>
            </a: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1. جهاز التوجيه والقيادة: </a:t>
            </a:r>
            <a:r>
              <a:rPr lang="ar-IQ" sz="3200" dirty="0">
                <a:latin typeface="Sakkal Majalla" panose="02000000000000000000" pitchFamily="2" charset="-78"/>
                <a:cs typeface="Sakkal Majalla" panose="02000000000000000000" pitchFamily="2" charset="-78"/>
              </a:rPr>
              <a:t>في الساحبات المسرفة يوجد ذراعان ايمن وايسر ويطلق على كل منهما عصا التوجيه ومهمتهما السيطرة على حركة السرفتين الواقعة سواءاً الى  طرف اليمين او اليسار.</a:t>
            </a:r>
          </a:p>
          <a:p>
            <a:pPr marL="0" indent="0" algn="just">
              <a:buNone/>
            </a:pPr>
            <a:r>
              <a:rPr lang="ar-IQ" sz="3200" dirty="0">
                <a:latin typeface="Sakkal Majalla" panose="02000000000000000000" pitchFamily="2" charset="-78"/>
                <a:cs typeface="Sakkal Majalla" panose="02000000000000000000" pitchFamily="2" charset="-78"/>
              </a:rPr>
              <a:t>اما الساحبة المدولبة فتكون حاوية على عجلة توجيه (سكان) وتتصل هذه العجلة بواسطة مجموعة من العتلات بالعجلات الامامية والتي لها حرية الحركة باستداره الى اليمين او اليسار.</a:t>
            </a:r>
          </a:p>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2. المحور الامامي: </a:t>
            </a:r>
            <a:r>
              <a:rPr lang="ar-IQ" sz="3200" dirty="0">
                <a:latin typeface="Sakkal Majalla" panose="02000000000000000000" pitchFamily="2" charset="-78"/>
                <a:cs typeface="Sakkal Majalla" panose="02000000000000000000" pitchFamily="2" charset="-78"/>
              </a:rPr>
              <a:t>في الساحبات يعتبر المحور الامامي ميتا أي عديم القدرة على نقل العزوم وهو محور متداخل (سلايد) يتكون من ثلاث قطع جزء وسطي ثابت وجزئين ايمن وايسر متحركين وذلك لتمكين السائق على اعمال خدمة محاصيل المختلفة وحسب المسافات المصممة عليها زراعة ذلك المحصول تنظيم المسافة بين العجلتين الاماميتين.</a:t>
            </a:r>
          </a:p>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3. المحور الخلفي: </a:t>
            </a:r>
            <a:r>
              <a:rPr lang="ar-IQ" sz="3200" dirty="0">
                <a:latin typeface="Sakkal Majalla" panose="02000000000000000000" pitchFamily="2" charset="-78"/>
                <a:cs typeface="Sakkal Majalla" panose="02000000000000000000" pitchFamily="2" charset="-78"/>
              </a:rPr>
              <a:t>في الساحبات يحتوي هذا المحور على انصاف الاعمدة التي تحرك الساحبة وتكون المسافة بين العجلتين قابلة للتنظيم ايضاً.</a:t>
            </a:r>
          </a:p>
          <a:p>
            <a:pPr marL="0" indent="0" algn="just">
              <a:buNone/>
            </a:pP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43601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4703E5D0-679F-4D4B-89B6-D2D1D73534EF}"/>
              </a:ext>
            </a:extLst>
          </p:cNvPr>
          <p:cNvSpPr>
            <a:spLocks noGrp="1"/>
          </p:cNvSpPr>
          <p:nvPr>
            <p:ph sz="half" idx="2"/>
          </p:nvPr>
        </p:nvSpPr>
        <p:spPr>
          <a:xfrm>
            <a:off x="1141412" y="838200"/>
            <a:ext cx="9906000" cy="5181600"/>
          </a:xfrm>
        </p:spPr>
        <p:txBody>
          <a:bodyPr>
            <a:normAutofit/>
          </a:bodyPr>
          <a:lstStyle/>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د. جهاز التلامس مع الارض: </a:t>
            </a:r>
            <a:r>
              <a:rPr lang="ar-IQ" sz="3200" dirty="0">
                <a:latin typeface="Sakkal Majalla" panose="02000000000000000000" pitchFamily="2" charset="-78"/>
                <a:cs typeface="Sakkal Majalla" panose="02000000000000000000" pitchFamily="2" charset="-78"/>
              </a:rPr>
              <a:t>هو الجهاز الذي يقوم برفع الساحبة عن سطح الأرض وبواسطته تحول الحركة الدائرية الى حركة مستقيمة تنقل الساحبة من مكان الى اخر ويوجد بالأشكال التالية.</a:t>
            </a:r>
          </a:p>
          <a:p>
            <a:pPr marL="0" indent="0" algn="just">
              <a:buNone/>
            </a:pPr>
            <a:r>
              <a:rPr lang="ar-IQ" sz="3200" dirty="0">
                <a:latin typeface="Sakkal Majalla" panose="02000000000000000000" pitchFamily="2" charset="-78"/>
                <a:cs typeface="Sakkal Majalla" panose="02000000000000000000" pitchFamily="2" charset="-78"/>
              </a:rPr>
              <a:t> </a:t>
            </a: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1. عجلات مطاطية.</a:t>
            </a:r>
          </a:p>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2. الساحبات ذات العجلات الحديدية.</a:t>
            </a:r>
          </a:p>
          <a:p>
            <a:pPr marL="0" indent="0" algn="just">
              <a:buNone/>
            </a:pPr>
            <a:r>
              <a:rPr lang="ar-IQ" sz="32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3. الساحبات المسرفة.</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7140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a:extLst>
              <a:ext uri="{FF2B5EF4-FFF2-40B4-BE49-F238E27FC236}">
                <a16:creationId xmlns:a16="http://schemas.microsoft.com/office/drawing/2014/main" id="{13F5B192-B373-4B8A-A141-0EC2273183FF}"/>
              </a:ext>
            </a:extLst>
          </p:cNvPr>
          <p:cNvSpPr>
            <a:spLocks noGrp="1"/>
          </p:cNvSpPr>
          <p:nvPr>
            <p:ph sz="half" idx="1"/>
          </p:nvPr>
        </p:nvSpPr>
        <p:spPr>
          <a:xfrm>
            <a:off x="760746" y="457200"/>
            <a:ext cx="10439066" cy="5715000"/>
          </a:xfrm>
        </p:spPr>
        <p:txBody>
          <a:bodyPr/>
          <a:lstStyle/>
          <a:p>
            <a:pPr marL="0" indent="0">
              <a:buNone/>
            </a:pPr>
            <a:r>
              <a:rPr lang="ar-IQ"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ه. أجهزة القدرة من الساحبات الى الالات الزراعية:</a:t>
            </a:r>
            <a:endParaRPr lang="ar-IQ" dirty="0">
              <a:latin typeface="Sakkal Majalla" panose="02000000000000000000" pitchFamily="2" charset="-78"/>
              <a:cs typeface="Sakkal Majalla" panose="02000000000000000000" pitchFamily="2" charset="-78"/>
            </a:endParaRPr>
          </a:p>
          <a:p>
            <a:pPr marL="514350" indent="-514350">
              <a:buAutoNum type="arabicPeriod"/>
            </a:pPr>
            <a:r>
              <a:rPr lang="ar-IQ"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akkal Majalla" panose="02000000000000000000" pitchFamily="2" charset="-78"/>
                <a:cs typeface="Sakkal Majalla" panose="02000000000000000000" pitchFamily="2" charset="-78"/>
              </a:rPr>
              <a:t>جهاز الرفع الهيدروليكي: </a:t>
            </a:r>
            <a:r>
              <a:rPr lang="ar-IQ" dirty="0">
                <a:latin typeface="Sakkal Majalla" panose="02000000000000000000" pitchFamily="2" charset="-78"/>
                <a:cs typeface="Sakkal Majalla" panose="02000000000000000000" pitchFamily="2" charset="-78"/>
              </a:rPr>
              <a:t>يقع خلف الساحبة والجزء الظاهر منه يتكون من ثلاثة اذرع اثنان سفليان متصلان بجهاز الهيدروليك والأخر علوي وعلى نهاية كل ذراع بطرفة السائب يقع ثقب يحتوي على كرة مفصلية مثقوبة لغرض ادخال أصابع الالات الزراعية المشبوكه فيها .</a:t>
            </a:r>
          </a:p>
          <a:p>
            <a:pPr marL="0" indent="0">
              <a:buNone/>
            </a:pPr>
            <a:endParaRPr lang="en-US" dirty="0"/>
          </a:p>
        </p:txBody>
      </p:sp>
      <p:pic>
        <p:nvPicPr>
          <p:cNvPr id="9" name="صورة 8">
            <a:extLst>
              <a:ext uri="{FF2B5EF4-FFF2-40B4-BE49-F238E27FC236}">
                <a16:creationId xmlns:a16="http://schemas.microsoft.com/office/drawing/2014/main" id="{34544D95-4100-4789-851B-493B48FD17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2412" y="2486266"/>
            <a:ext cx="6248400" cy="3929774"/>
          </a:xfrm>
          <a:prstGeom prst="rect">
            <a:avLst/>
          </a:prstGeom>
        </p:spPr>
      </p:pic>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التقنية 16 × 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Office_9533209_TF02787990.potx" id="{A37D0677-A763-42A9-8ABC-CE5D27E097F7}" vid="{B4FF93C0-F0D1-4D30-A5B5-DA20B61A0E2C}"/>
    </a:ext>
  </a:extLst>
</a:theme>
</file>

<file path=ppt/theme/theme2.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نسق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2.xml><?xml version="1.0" encoding="utf-8"?>
<ds:datastoreItem xmlns:ds="http://schemas.openxmlformats.org/officeDocument/2006/customXml" ds:itemID="{60C67BEE-D13F-4BD2-98A5-34D8A0977F68}">
  <ds:schemaRefs>
    <ds:schemaRef ds:uri="http://schemas.microsoft.com/office/2006/metadata/properties"/>
    <ds:schemaRef ds:uri="http://purl.org/dc/terms/"/>
    <ds:schemaRef ds:uri="http://schemas.microsoft.com/office/2006/documentManagement/types"/>
    <ds:schemaRef ds:uri="4873beb7-5857-4685-be1f-d57550cc96cc"/>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عرض تقديمي لخطوط الدائرة الثلاثية (شاشة عريضة)</Template>
  <TotalTime>128</TotalTime>
  <Words>859</Words>
  <Application>Microsoft Office PowerPoint</Application>
  <PresentationFormat>مخصص</PresentationFormat>
  <Paragraphs>42</Paragraphs>
  <Slides>12</Slides>
  <Notes>8</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Arial</vt:lpstr>
      <vt:lpstr>Calibri</vt:lpstr>
      <vt:lpstr>Sakkal Majalla</vt:lpstr>
      <vt:lpstr>التقنية 16 × 9</vt:lpstr>
      <vt:lpstr>وصف عام للساحبات الزراعية وانواعها واجزائها</vt:lpstr>
      <vt:lpstr>عرض تقديمي في PowerPoint</vt:lpstr>
      <vt:lpstr>عرض تقديمي في PowerPoint</vt:lpstr>
      <vt:lpstr>الساحبات ذات العجلات المطاطية توجد على أنواع منها ما تكون صغيرة الحجم بعجلتين او أربعة عجلات تستخدم في الحدائق والبيوت البلاستيكية والزجاجية وهي ذات قدرة واطئة. او تكون ذات قدرة متوسطة تستخدم لأغراض متعددة في الزراعة والصناعة والنقل . وهناك ساحبات ذات قدرات كبيرة كالتي تستخدم في استصلاح الأراضي وبناء الطرق وفي زراعة المساحات الكبيرة.  </vt:lpstr>
      <vt:lpstr>الساحبة بصورة عامة تتكون من أجزاء رئيسية</vt:lpstr>
      <vt:lpstr>عرض تقديمي في PowerPoint</vt:lpstr>
      <vt:lpstr>عرض تقديمي في PowerPoint</vt:lpstr>
      <vt:lpstr>عرض تقديمي في PowerPoint</vt:lpstr>
      <vt:lpstr>عرض تقديمي في PowerPoint</vt:lpstr>
      <vt:lpstr>2. عمود الادراة الخلفي او عمود مأخذ القدرة: يقع هذا العمود في الجهة الخلفية من الساحبة وفي منتصف تقريبا والى الأعلى قليلا بين الذراعيين السفليين لجهاز الهيدروليك وهو عمود مسنن يستمد حركتة الدائرية من صندوق التروس او من جهاز الفاصل . يستعمل عمود مأخذ القدرة لأغراض نقل الحركة الى خارج الساحبة أي الى الالات الزراعية التي تحتاج عند عملها الى عزوم دائرية ويدور العمود بدورات قياسية قدرها 540 ل / د او 1000 ل / د ويمكن انتخاب احدى السرعتين بواسطة عتلة يدوية صغيرة موجودة قرب قدم السائق اليسرى . </vt:lpstr>
      <vt:lpstr>3. بكرة الإدارة: بعض الالات الزراعية لا تعمل الا بتوصيل الحركة لها بواسطة الحزام والبكرة كما يحدث عند توصيل الحركة من الساحبات الى المضخات ( مضخات الماء ) لذلك وجدت بكرة تربط قاعدتها على قاعدة عمود مأخذ القدرة بواسطة لولب وبراغي .  4. المجر: وهو قضيب حدي ضخم يمتد اسفل الساحبة ويرتبط بها بأحكام وستخدم هذا القضيب لجر الالات المسحوبة بما فيها العربات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وصف عام للساحبات الزراعية وانواعها واجزائها</dc:title>
  <dc:creator>‏‏مستخدم Windows</dc:creator>
  <cp:lastModifiedBy>‏‏مستخدم Windows</cp:lastModifiedBy>
  <cp:revision>15</cp:revision>
  <dcterms:created xsi:type="dcterms:W3CDTF">2018-12-26T14:44:48Z</dcterms:created>
  <dcterms:modified xsi:type="dcterms:W3CDTF">2020-05-29T12:36:58Z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