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720" r:id="rId4"/>
  </p:sldMasterIdLst>
  <p:notesMasterIdLst>
    <p:notesMasterId r:id="rId15"/>
  </p:notesMasterIdLst>
  <p:handoutMasterIdLst>
    <p:handoutMasterId r:id="rId16"/>
  </p:handoutMasterIdLst>
  <p:sldIdLst>
    <p:sldId id="257" r:id="rId5"/>
    <p:sldId id="262" r:id="rId6"/>
    <p:sldId id="258" r:id="rId7"/>
    <p:sldId id="263" r:id="rId8"/>
    <p:sldId id="264" r:id="rId9"/>
    <p:sldId id="265" r:id="rId10"/>
    <p:sldId id="266" r:id="rId11"/>
    <p:sldId id="267" r:id="rId12"/>
    <p:sldId id="268" r:id="rId13"/>
    <p:sldId id="269" r:id="rId14"/>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6238" autoAdjust="0"/>
  </p:normalViewPr>
  <p:slideViewPr>
    <p:cSldViewPr snapToGrid="0">
      <p:cViewPr varScale="1">
        <p:scale>
          <a:sx n="73" d="100"/>
          <a:sy n="73" d="100"/>
        </p:scale>
        <p:origin x="618" y="6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p:scale>
          <a:sx n="100" d="100"/>
          <a:sy n="100" d="100"/>
        </p:scale>
        <p:origin x="3420" y="-3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75090" y="0"/>
            <a:ext cx="2971800" cy="458788"/>
          </a:xfrm>
          <a:prstGeom prst="rect">
            <a:avLst/>
          </a:prstGeom>
        </p:spPr>
        <p:txBody>
          <a:bodyPr vert="horz" lIns="91440" tIns="45720" rIns="91440" bIns="45720" rtlCol="1"/>
          <a:lstStyle>
            <a:lvl1pPr algn="r" rtl="1">
              <a:defRPr sz="1200"/>
            </a:lvl1pPr>
          </a:lstStyle>
          <a:p>
            <a:pPr rtl="1"/>
            <a:endParaRPr lang="ar-SA" dirty="0"/>
          </a:p>
        </p:txBody>
      </p:sp>
      <p:sp>
        <p:nvSpPr>
          <p:cNvPr id="3" name="عنصر نائب للتاريخ 2"/>
          <p:cNvSpPr>
            <a:spLocks noGrp="1"/>
          </p:cNvSpPr>
          <p:nvPr>
            <p:ph type="dt" sz="quarter" idx="1"/>
          </p:nvPr>
        </p:nvSpPr>
        <p:spPr>
          <a:xfrm>
            <a:off x="4759" y="2743"/>
            <a:ext cx="2971800" cy="458788"/>
          </a:xfrm>
          <a:prstGeom prst="rect">
            <a:avLst/>
          </a:prstGeom>
        </p:spPr>
        <p:txBody>
          <a:bodyPr vert="horz" lIns="91440" tIns="45720" rIns="91440" bIns="45720" rtlCol="1"/>
          <a:lstStyle>
            <a:lvl1pPr algn="r" rtl="1">
              <a:defRPr sz="1200"/>
            </a:lvl1pPr>
          </a:lstStyle>
          <a:p>
            <a:pPr algn="l" rtl="1"/>
            <a:fld id="{6F41F0EF-0302-4A06-A2CE-C45551D03833}" type="datetime1">
              <a:rPr lang="ar-SA" smtClean="0"/>
              <a:pPr algn="l" rtl="1"/>
              <a:t>24/10/1441</a:t>
            </a:fld>
            <a:endParaRPr lang="ar-SA" dirty="0"/>
          </a:p>
        </p:txBody>
      </p:sp>
      <p:sp>
        <p:nvSpPr>
          <p:cNvPr id="4" name="عنصر نائب للتذييل 3"/>
          <p:cNvSpPr>
            <a:spLocks noGrp="1"/>
          </p:cNvSpPr>
          <p:nvPr>
            <p:ph type="ftr" sz="quarter" idx="2"/>
          </p:nvPr>
        </p:nvSpPr>
        <p:spPr>
          <a:xfrm>
            <a:off x="3875090" y="8685213"/>
            <a:ext cx="2971800" cy="458787"/>
          </a:xfrm>
          <a:prstGeom prst="rect">
            <a:avLst/>
          </a:prstGeom>
        </p:spPr>
        <p:txBody>
          <a:bodyPr vert="horz" lIns="91440" tIns="45720" rIns="91440" bIns="45720" rtlCol="1" anchor="b"/>
          <a:lstStyle>
            <a:lvl1pPr algn="r" rtl="1">
              <a:defRPr sz="1200"/>
            </a:lvl1pPr>
          </a:lstStyle>
          <a:p>
            <a:pPr rtl="1"/>
            <a:endParaRPr lang="ar-SA" dirty="0"/>
          </a:p>
        </p:txBody>
      </p:sp>
      <p:sp>
        <p:nvSpPr>
          <p:cNvPr id="5" name="عنصر نائب لرقم الشريحة 4"/>
          <p:cNvSpPr>
            <a:spLocks noGrp="1"/>
          </p:cNvSpPr>
          <p:nvPr>
            <p:ph type="sldNum" sz="quarter" idx="3"/>
          </p:nvPr>
        </p:nvSpPr>
        <p:spPr>
          <a:xfrm>
            <a:off x="0" y="8685212"/>
            <a:ext cx="2971800" cy="458787"/>
          </a:xfrm>
          <a:prstGeom prst="rect">
            <a:avLst/>
          </a:prstGeom>
        </p:spPr>
        <p:txBody>
          <a:bodyPr vert="horz" lIns="91440" tIns="45720" rIns="91440" bIns="45720" rtlCol="1" anchor="b"/>
          <a:lstStyle>
            <a:lvl1pPr algn="r" rtl="1">
              <a:defRPr sz="1200"/>
            </a:lvl1pPr>
          </a:lstStyle>
          <a:p>
            <a:pPr algn="l" rtl="1"/>
            <a:fld id="{E06BD15E-A83F-499B-AE2F-72149146BFF5}" type="slidenum">
              <a:rPr lang="ar-SA" smtClean="0"/>
              <a:pPr algn="l" rtl="1"/>
              <a:t>‹#›</a:t>
            </a:fld>
            <a:endParaRPr lang="ar-SA" dirty="0"/>
          </a:p>
        </p:txBody>
      </p:sp>
    </p:spTree>
    <p:extLst>
      <p:ext uri="{BB962C8B-B14F-4D97-AF65-F5344CB8AC3E}">
        <p14:creationId xmlns:p14="http://schemas.microsoft.com/office/powerpoint/2010/main" val="15283393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1"/>
            <a:ext cx="2971800" cy="458788"/>
          </a:xfrm>
          <a:prstGeom prst="rect">
            <a:avLst/>
          </a:prstGeom>
        </p:spPr>
        <p:txBody>
          <a:bodyPr vert="horz" lIns="91440" tIns="45720" rIns="91440" bIns="45720" rtlCol="1"/>
          <a:lstStyle>
            <a:lvl1pPr algn="r" rtl="1">
              <a:defRPr sz="1200"/>
            </a:lvl1pPr>
          </a:lstStyle>
          <a:p>
            <a:endParaRPr lang="ar-SA" dirty="0"/>
          </a:p>
        </p:txBody>
      </p:sp>
      <p:sp>
        <p:nvSpPr>
          <p:cNvPr id="3" name="عنصر نائب للتاريخ 2"/>
          <p:cNvSpPr>
            <a:spLocks noGrp="1"/>
          </p:cNvSpPr>
          <p:nvPr>
            <p:ph type="dt" idx="1"/>
          </p:nvPr>
        </p:nvSpPr>
        <p:spPr>
          <a:xfrm>
            <a:off x="0" y="-9525"/>
            <a:ext cx="2971800" cy="458788"/>
          </a:xfrm>
          <a:prstGeom prst="rect">
            <a:avLst/>
          </a:prstGeom>
        </p:spPr>
        <p:txBody>
          <a:bodyPr vert="horz" lIns="91440" tIns="45720" rIns="91440" bIns="45720" rtlCol="1"/>
          <a:lstStyle>
            <a:lvl1pPr algn="r" rtl="1">
              <a:defRPr sz="1200"/>
            </a:lvl1pPr>
          </a:lstStyle>
          <a:p>
            <a:pPr algn="l"/>
            <a:fld id="{B5433BBF-057C-4249-A3E1-94C8063CD8B8}" type="datetime1">
              <a:rPr lang="ar-SA" smtClean="0"/>
              <a:pPr algn="l"/>
              <a:t>24/10/1441</a:t>
            </a:fld>
            <a:endParaRPr lang="ar-SA"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ar-SA" noProof="0" dirty="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rtl="1"/>
            <a:r>
              <a:rPr lang="ar-SA" noProof="0" dirty="0"/>
              <a:t>انقر لتحرير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6" name="عنصر نائب للتذييل 5"/>
          <p:cNvSpPr>
            <a:spLocks noGrp="1"/>
          </p:cNvSpPr>
          <p:nvPr>
            <p:ph type="ftr" sz="quarter" idx="4"/>
          </p:nvPr>
        </p:nvSpPr>
        <p:spPr>
          <a:xfrm>
            <a:off x="3886200" y="8681244"/>
            <a:ext cx="2971800" cy="458787"/>
          </a:xfrm>
          <a:prstGeom prst="rect">
            <a:avLst/>
          </a:prstGeom>
        </p:spPr>
        <p:txBody>
          <a:bodyPr vert="horz" lIns="91440" tIns="45720" rIns="91440" bIns="45720" rtlCol="1" anchor="b"/>
          <a:lstStyle>
            <a:lvl1pPr algn="r" rtl="1">
              <a:defRPr sz="1200"/>
            </a:lvl1pPr>
          </a:lstStyle>
          <a:p>
            <a:endParaRPr lang="ar-SA" dirty="0"/>
          </a:p>
        </p:txBody>
      </p:sp>
      <p:sp>
        <p:nvSpPr>
          <p:cNvPr id="7" name="عنصر نائب لرقم الشريحة 6"/>
          <p:cNvSpPr>
            <a:spLocks noGrp="1"/>
          </p:cNvSpPr>
          <p:nvPr>
            <p:ph type="sldNum" sz="quarter" idx="5"/>
          </p:nvPr>
        </p:nvSpPr>
        <p:spPr>
          <a:xfrm>
            <a:off x="0" y="8681245"/>
            <a:ext cx="2971800" cy="458787"/>
          </a:xfrm>
          <a:prstGeom prst="rect">
            <a:avLst/>
          </a:prstGeom>
        </p:spPr>
        <p:txBody>
          <a:bodyPr vert="horz" lIns="91440" tIns="45720" rIns="91440" bIns="45720" rtlCol="1" anchor="b"/>
          <a:lstStyle>
            <a:lvl1pPr algn="l" rtl="1">
              <a:defRPr sz="1200"/>
            </a:lvl1pPr>
          </a:lstStyle>
          <a:p>
            <a:fld id="{4BD6FFF6-EFF5-46FA-B62C-F141E1274D59}" type="slidenum">
              <a:rPr lang="ar-SA" smtClean="0"/>
              <a:pPr/>
              <a:t>‹#›</a:t>
            </a:fld>
            <a:endParaRPr lang="ar-SA" dirty="0"/>
          </a:p>
        </p:txBody>
      </p:sp>
    </p:spTree>
    <p:extLst>
      <p:ext uri="{BB962C8B-B14F-4D97-AF65-F5344CB8AC3E}">
        <p14:creationId xmlns:p14="http://schemas.microsoft.com/office/powerpoint/2010/main" val="755667096"/>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rtlCol="1"/>
          <a:lstStyle/>
          <a:p>
            <a:pPr rtl="1"/>
            <a:endParaRPr lang="ar-SA" dirty="0"/>
          </a:p>
        </p:txBody>
      </p:sp>
      <p:sp>
        <p:nvSpPr>
          <p:cNvPr id="4" name="عنصر نائب لرقم الشريحة 3"/>
          <p:cNvSpPr>
            <a:spLocks noGrp="1"/>
          </p:cNvSpPr>
          <p:nvPr>
            <p:ph type="sldNum" sz="quarter" idx="10"/>
          </p:nvPr>
        </p:nvSpPr>
        <p:spPr/>
        <p:txBody>
          <a:bodyPr rtlCol="1"/>
          <a:lstStyle/>
          <a:p>
            <a:pPr rtl="1"/>
            <a:fld id="{4BD6FFF6-EFF5-46FA-B62C-F141E1274D59}" type="slidenum">
              <a:rPr lang="ar-SA" smtClean="0"/>
              <a:t>1</a:t>
            </a:fld>
            <a:endParaRPr lang="ar-SA" dirty="0"/>
          </a:p>
        </p:txBody>
      </p:sp>
    </p:spTree>
    <p:extLst>
      <p:ext uri="{BB962C8B-B14F-4D97-AF65-F5344CB8AC3E}">
        <p14:creationId xmlns:p14="http://schemas.microsoft.com/office/powerpoint/2010/main" val="4005229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4BD6FFF6-EFF5-46FA-B62C-F141E1274D59}" type="slidenum">
              <a:rPr lang="ar-SA" smtClean="0"/>
              <a:t>3</a:t>
            </a:fld>
            <a:endParaRPr lang="ar-SA" dirty="0"/>
          </a:p>
        </p:txBody>
      </p:sp>
    </p:spTree>
    <p:extLst>
      <p:ext uri="{BB962C8B-B14F-4D97-AF65-F5344CB8AC3E}">
        <p14:creationId xmlns:p14="http://schemas.microsoft.com/office/powerpoint/2010/main" val="1826160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العنوان">
    <p:spTree>
      <p:nvGrpSpPr>
        <p:cNvPr id="1" name=""/>
        <p:cNvGrpSpPr/>
        <p:nvPr/>
      </p:nvGrpSpPr>
      <p:grpSpPr>
        <a:xfrm>
          <a:off x="0" y="0"/>
          <a:ext cx="0" cy="0"/>
          <a:chOff x="0" y="0"/>
          <a:chExt cx="0" cy="0"/>
        </a:xfrm>
      </p:grpSpPr>
      <p:pic>
        <p:nvPicPr>
          <p:cNvPr id="11" name="صورة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العنوان 13"/>
          <p:cNvSpPr>
            <a:spLocks noGrp="1"/>
          </p:cNvSpPr>
          <p:nvPr>
            <p:ph type="ctrTitle"/>
          </p:nvPr>
        </p:nvSpPr>
        <p:spPr>
          <a:xfrm>
            <a:off x="406400" y="1179705"/>
            <a:ext cx="9875520" cy="1472184"/>
          </a:xfrm>
          <a:prstGeom prst="rect">
            <a:avLst/>
          </a:prstGeom>
        </p:spPr>
        <p:txBody>
          <a:bodyPr rtlCol="1" anchor="b"/>
          <a:lstStyle>
            <a:lvl1pPr algn="ctr" rtl="1">
              <a:defRPr>
                <a:cs typeface="+mj-cs"/>
              </a:defRPr>
            </a:lvl1pPr>
            <a:extLst/>
          </a:lstStyle>
          <a:p>
            <a:pPr rtl="1"/>
            <a:r>
              <a:rPr lang="ar-SA" noProof="0"/>
              <a:t>انقر لتحرير نمط عنوان الشكل الرئيسي</a:t>
            </a:r>
            <a:endParaRPr lang="ar-SA" noProof="0" dirty="0"/>
          </a:p>
        </p:txBody>
      </p:sp>
      <p:sp>
        <p:nvSpPr>
          <p:cNvPr id="22" name="عنوان فرعي 21"/>
          <p:cNvSpPr>
            <a:spLocks noGrp="1"/>
          </p:cNvSpPr>
          <p:nvPr>
            <p:ph type="subTitle" idx="1"/>
          </p:nvPr>
        </p:nvSpPr>
        <p:spPr>
          <a:xfrm>
            <a:off x="406400" y="2669871"/>
            <a:ext cx="9875520" cy="1752600"/>
          </a:xfrm>
          <a:prstGeom prst="rect">
            <a:avLst/>
          </a:prstGeom>
        </p:spPr>
        <p:txBody>
          <a:bodyPr tIns="0" rtlCol="1"/>
          <a:lstStyle>
            <a:lvl1pPr marL="27432" indent="0" algn="ctr" rtl="1">
              <a:buNone/>
              <a:defRPr sz="2600" b="1">
                <a:solidFill>
                  <a:schemeClr val="accent1">
                    <a:lumMod val="50000"/>
                  </a:schemeClr>
                </a:solidFill>
                <a:cs typeface="+mj-cs"/>
              </a:defRPr>
            </a:lvl1pPr>
            <a:lvl2pPr marL="457200" indent="0" algn="ctr" rtl="1">
              <a:buNone/>
            </a:lvl2pPr>
            <a:lvl3pPr marL="914400" indent="0" algn="ctr" rtl="1">
              <a:buNone/>
            </a:lvl3pPr>
            <a:lvl4pPr marL="1371600" indent="0" algn="ctr" rtl="1">
              <a:buNone/>
            </a:lvl4pPr>
            <a:lvl5pPr marL="1828800" indent="0" algn="ctr" rtl="1">
              <a:buNone/>
            </a:lvl5pPr>
            <a:lvl6pPr marL="2286000" indent="0" algn="ctr" rtl="1">
              <a:buNone/>
            </a:lvl6pPr>
            <a:lvl7pPr marL="2743200" indent="0" algn="ctr" rtl="1">
              <a:buNone/>
            </a:lvl7pPr>
            <a:lvl8pPr marL="3200400" indent="0" algn="ctr" rtl="1">
              <a:buNone/>
            </a:lvl8pPr>
            <a:lvl9pPr marL="3657600" indent="0" algn="ctr" rtl="1">
              <a:buNone/>
            </a:lvl9pPr>
            <a:extLst/>
          </a:lstStyle>
          <a:p>
            <a:pPr rtl="1"/>
            <a:r>
              <a:rPr lang="ar-SA" noProof="0"/>
              <a:t>انقر لتحرير نمط العنوان الفرعي للشكل الرئيسي</a:t>
            </a:r>
            <a:endParaRPr kumimoji="0" lang="ar-SA" noProof="0" dirty="0"/>
          </a:p>
        </p:txBody>
      </p:sp>
      <p:sp>
        <p:nvSpPr>
          <p:cNvPr id="7" name="عنصر نائب للتاريخ 6"/>
          <p:cNvSpPr>
            <a:spLocks noGrp="1"/>
          </p:cNvSpPr>
          <p:nvPr>
            <p:ph type="dt" sz="half" idx="10"/>
          </p:nvPr>
        </p:nvSpPr>
        <p:spPr>
          <a:xfrm>
            <a:off x="4572000" y="6305550"/>
            <a:ext cx="2844800" cy="476250"/>
          </a:xfrm>
          <a:prstGeom prst="rect">
            <a:avLst/>
          </a:prstGeom>
        </p:spPr>
        <p:txBody>
          <a:bodyPr rtlCol="1"/>
          <a:lstStyle>
            <a:lvl1pPr algn="l" rtl="1">
              <a:defRPr>
                <a:cs typeface="+mj-cs"/>
              </a:defRPr>
            </a:lvl1pPr>
          </a:lstStyle>
          <a:p>
            <a:fld id="{88DFFD2E-FF01-45B5-AE4A-2AB535332837}" type="datetime1">
              <a:rPr lang="ar-SA" noProof="0" smtClean="0"/>
              <a:pPr/>
              <a:t>24/10/1441</a:t>
            </a:fld>
            <a:endParaRPr lang="ar-SA" noProof="0" dirty="0"/>
          </a:p>
        </p:txBody>
      </p:sp>
      <p:sp>
        <p:nvSpPr>
          <p:cNvPr id="20" name="عنصر نائب للتذييل 19"/>
          <p:cNvSpPr>
            <a:spLocks noGrp="1"/>
          </p:cNvSpPr>
          <p:nvPr>
            <p:ph type="ftr" sz="quarter" idx="11"/>
          </p:nvPr>
        </p:nvSpPr>
        <p:spPr>
          <a:xfrm>
            <a:off x="711200" y="6305550"/>
            <a:ext cx="3860800" cy="476250"/>
          </a:xfrm>
          <a:prstGeom prst="rect">
            <a:avLst/>
          </a:prstGeom>
        </p:spPr>
        <p:txBody>
          <a:bodyPr rtlCol="1"/>
          <a:lstStyle>
            <a:lvl1pPr algn="r" rtl="1">
              <a:defRPr>
                <a:cs typeface="+mj-cs"/>
              </a:defRPr>
            </a:lvl1pPr>
          </a:lstStyle>
          <a:p>
            <a:r>
              <a:rPr lang="ar-SA" noProof="0" dirty="0"/>
              <a:t>إضافة تذييل</a:t>
            </a:r>
          </a:p>
        </p:txBody>
      </p:sp>
      <p:sp>
        <p:nvSpPr>
          <p:cNvPr id="10" name="عنصر نائب لرقم الشريحة 9"/>
          <p:cNvSpPr>
            <a:spLocks noGrp="1"/>
          </p:cNvSpPr>
          <p:nvPr>
            <p:ph type="sldNum" sz="quarter" idx="12"/>
          </p:nvPr>
        </p:nvSpPr>
        <p:spPr>
          <a:xfrm>
            <a:off x="97536" y="6305550"/>
            <a:ext cx="609600" cy="476250"/>
          </a:xfrm>
          <a:prstGeom prst="rect">
            <a:avLst/>
          </a:prstGeom>
        </p:spPr>
        <p:txBody>
          <a:bodyPr rtlCol="1"/>
          <a:lstStyle>
            <a:lvl1pPr algn="r" rtl="1">
              <a:defRPr>
                <a:cs typeface="+mj-cs"/>
              </a:defRPr>
            </a:lvl1pPr>
          </a:lstStyle>
          <a:p>
            <a:pPr algn="ctr"/>
            <a:fld id="{401CF334-2D5C-4859-84A6-CA7E6E43FAEB}" type="slidenum">
              <a:rPr lang="ar-SA" smtClean="0"/>
              <a:pPr algn="ctr"/>
              <a:t>‹#›</a:t>
            </a:fld>
            <a:endParaRPr lang="ar-SA" dirty="0"/>
          </a:p>
        </p:txBody>
      </p:sp>
    </p:spTree>
    <p:extLst>
      <p:ext uri="{BB962C8B-B14F-4D97-AF65-F5344CB8AC3E}">
        <p14:creationId xmlns:p14="http://schemas.microsoft.com/office/powerpoint/2010/main" val="407272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a:xfrm>
            <a:off x="277660" y="274638"/>
            <a:ext cx="9997440" cy="1143000"/>
          </a:xfrm>
          <a:prstGeom prst="rect">
            <a:avLst/>
          </a:prstGeom>
        </p:spPr>
        <p:txBody>
          <a:bodyPr rtlCol="1"/>
          <a:lstStyle/>
          <a:p>
            <a:pPr rtl="1"/>
            <a:r>
              <a:rPr lang="ar-SA" noProof="0"/>
              <a:t>انقر لتحرير نمط عنوان الشكل الرئيسي</a:t>
            </a:r>
            <a:endParaRPr lang="ar-SA" noProof="0" dirty="0"/>
          </a:p>
        </p:txBody>
      </p:sp>
      <p:sp>
        <p:nvSpPr>
          <p:cNvPr id="3" name="العنصر النائب لنص عمودي 2"/>
          <p:cNvSpPr>
            <a:spLocks noGrp="1"/>
          </p:cNvSpPr>
          <p:nvPr>
            <p:ph type="body" orient="vert" idx="1"/>
          </p:nvPr>
        </p:nvSpPr>
        <p:spPr>
          <a:xfrm flipH="1" flipV="1">
            <a:off x="277660" y="1447800"/>
            <a:ext cx="9997440" cy="4800600"/>
          </a:xfrm>
          <a:prstGeom prst="rect">
            <a:avLst/>
          </a:prstGeom>
        </p:spPr>
        <p:txBody>
          <a:bodyPr vert="eaVert" rtlCol="1"/>
          <a:lstStyle/>
          <a:p>
            <a:pPr lvl="0" rtl="1" eaLnBrk="1" latinLnBrk="0" hangingPunct="1"/>
            <a:r>
              <a:rPr lang="ar-SA" noProof="0"/>
              <a:t>انقر لتحرير أنماط نص الشكل الرئيسي</a:t>
            </a:r>
          </a:p>
          <a:p>
            <a:pPr lvl="1" rtl="1" eaLnBrk="1" latinLnBrk="0" hangingPunct="1"/>
            <a:r>
              <a:rPr lang="ar-SA" noProof="0"/>
              <a:t>المستوى الثاني</a:t>
            </a:r>
          </a:p>
          <a:p>
            <a:pPr lvl="2" rtl="1" eaLnBrk="1" latinLnBrk="0" hangingPunct="1"/>
            <a:r>
              <a:rPr lang="ar-SA" noProof="0"/>
              <a:t>المستوى الثالث</a:t>
            </a:r>
          </a:p>
          <a:p>
            <a:pPr lvl="3" rtl="1" eaLnBrk="1" latinLnBrk="0" hangingPunct="1"/>
            <a:r>
              <a:rPr lang="ar-SA" noProof="0"/>
              <a:t>المستوى الرابع</a:t>
            </a:r>
          </a:p>
          <a:p>
            <a:pPr lvl="4" rtl="1" eaLnBrk="1" latinLnBrk="0" hangingPunct="1"/>
            <a:r>
              <a:rPr lang="ar-SA" noProof="0"/>
              <a:t>المستوى الخامس</a:t>
            </a:r>
            <a:endParaRPr kumimoji="0" lang="ar-SA" noProof="0" dirty="0"/>
          </a:p>
        </p:txBody>
      </p:sp>
      <p:sp>
        <p:nvSpPr>
          <p:cNvPr id="4" name="عنصر نائب للتاريخ 3"/>
          <p:cNvSpPr>
            <a:spLocks noGrp="1"/>
          </p:cNvSpPr>
          <p:nvPr>
            <p:ph type="dt" sz="half" idx="10"/>
          </p:nvPr>
        </p:nvSpPr>
        <p:spPr>
          <a:xfrm>
            <a:off x="4572000" y="6305550"/>
            <a:ext cx="2844800" cy="476250"/>
          </a:xfrm>
          <a:prstGeom prst="rect">
            <a:avLst/>
          </a:prstGeom>
        </p:spPr>
        <p:txBody>
          <a:bodyPr rtlCol="1"/>
          <a:lstStyle/>
          <a:p>
            <a:pPr rtl="1"/>
            <a:fld id="{F082C70A-D6AB-4EA9-A1E6-F87F600EA53A}" type="datetime1">
              <a:rPr lang="ar-SA" noProof="0" smtClean="0"/>
              <a:t>24/10/1441</a:t>
            </a:fld>
            <a:endParaRPr lang="ar-SA" noProof="0" dirty="0"/>
          </a:p>
        </p:txBody>
      </p:sp>
      <p:sp>
        <p:nvSpPr>
          <p:cNvPr id="5" name="عنصر نائب للتذييل 4"/>
          <p:cNvSpPr>
            <a:spLocks noGrp="1"/>
          </p:cNvSpPr>
          <p:nvPr>
            <p:ph type="ftr" sz="quarter" idx="11"/>
          </p:nvPr>
        </p:nvSpPr>
        <p:spPr>
          <a:xfrm>
            <a:off x="713232" y="6305550"/>
            <a:ext cx="3860800" cy="476250"/>
          </a:xfrm>
          <a:prstGeom prst="rect">
            <a:avLst/>
          </a:prstGeom>
        </p:spPr>
        <p:txBody>
          <a:bodyPr rtlCol="1"/>
          <a:lstStyle/>
          <a:p>
            <a:pPr rtl="1"/>
            <a:r>
              <a:rPr lang="ar-SA" noProof="0" dirty="0"/>
              <a:t>إضافة تذييل</a:t>
            </a:r>
          </a:p>
        </p:txBody>
      </p:sp>
      <p:sp>
        <p:nvSpPr>
          <p:cNvPr id="6" name="عنصر نائب لرقم الشريحة 5"/>
          <p:cNvSpPr>
            <a:spLocks noGrp="1"/>
          </p:cNvSpPr>
          <p:nvPr>
            <p:ph type="sldNum" sz="quarter" idx="12"/>
          </p:nvPr>
        </p:nvSpPr>
        <p:spPr>
          <a:xfrm>
            <a:off x="100584" y="6305550"/>
            <a:ext cx="609600" cy="476250"/>
          </a:xfrm>
          <a:prstGeom prst="rect">
            <a:avLst/>
          </a:prstGeom>
        </p:spPr>
        <p:txBody>
          <a:bodyPr rtlCol="1"/>
          <a:lstStyle/>
          <a:p>
            <a:pPr rtl="1"/>
            <a:fld id="{401CF334-2D5C-4859-84A6-CA7E6E43FAEB}" type="slidenum">
              <a:rPr lang="ar-SA" noProof="0" smtClean="0"/>
              <a:t>‹#›</a:t>
            </a:fld>
            <a:endParaRPr lang="ar-SA" noProof="0" dirty="0"/>
          </a:p>
        </p:txBody>
      </p:sp>
    </p:spTree>
    <p:extLst>
      <p:ext uri="{BB962C8B-B14F-4D97-AF65-F5344CB8AC3E}">
        <p14:creationId xmlns:p14="http://schemas.microsoft.com/office/powerpoint/2010/main" val="17499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العنوان العمودي والنص">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flipV="1">
            <a:off x="624112" y="274640"/>
            <a:ext cx="2438400" cy="5851525"/>
          </a:xfrm>
          <a:prstGeom prst="rect">
            <a:avLst/>
          </a:prstGeom>
        </p:spPr>
        <p:txBody>
          <a:bodyPr vert="eaVert" rtlCol="1"/>
          <a:lstStyle/>
          <a:p>
            <a:pPr rtl="1"/>
            <a:r>
              <a:rPr lang="ar-SA" noProof="0"/>
              <a:t>انقر لتحرير نمط عنوان الشكل الرئيسي</a:t>
            </a:r>
            <a:endParaRPr lang="ar-SA" noProof="0" dirty="0"/>
          </a:p>
        </p:txBody>
      </p:sp>
      <p:sp>
        <p:nvSpPr>
          <p:cNvPr id="3" name="العنصر النائب لنص عمودي 2"/>
          <p:cNvSpPr>
            <a:spLocks noGrp="1"/>
          </p:cNvSpPr>
          <p:nvPr>
            <p:ph type="body" orient="vert" idx="1"/>
          </p:nvPr>
        </p:nvSpPr>
        <p:spPr>
          <a:xfrm flipV="1">
            <a:off x="3251200" y="274641"/>
            <a:ext cx="7416800" cy="5851525"/>
          </a:xfrm>
          <a:prstGeom prst="rect">
            <a:avLst/>
          </a:prstGeom>
        </p:spPr>
        <p:txBody>
          <a:bodyPr vert="eaVert" rtlCol="1"/>
          <a:lstStyle/>
          <a:p>
            <a:pPr lvl="0" rtl="1" eaLnBrk="1" latinLnBrk="0" hangingPunct="1"/>
            <a:r>
              <a:rPr lang="ar-SA" noProof="0"/>
              <a:t>انقر لتحرير أنماط نص الشكل الرئيسي</a:t>
            </a:r>
          </a:p>
          <a:p>
            <a:pPr lvl="1" rtl="1" eaLnBrk="1" latinLnBrk="0" hangingPunct="1"/>
            <a:r>
              <a:rPr lang="ar-SA" noProof="0"/>
              <a:t>المستوى الثاني</a:t>
            </a:r>
          </a:p>
          <a:p>
            <a:pPr lvl="2" rtl="1" eaLnBrk="1" latinLnBrk="0" hangingPunct="1"/>
            <a:r>
              <a:rPr lang="ar-SA" noProof="0"/>
              <a:t>المستوى الثالث</a:t>
            </a:r>
          </a:p>
          <a:p>
            <a:pPr lvl="3" rtl="1" eaLnBrk="1" latinLnBrk="0" hangingPunct="1"/>
            <a:r>
              <a:rPr lang="ar-SA" noProof="0"/>
              <a:t>المستوى الرابع</a:t>
            </a:r>
          </a:p>
          <a:p>
            <a:pPr lvl="4" rtl="1" eaLnBrk="1" latinLnBrk="0" hangingPunct="1"/>
            <a:r>
              <a:rPr lang="ar-SA" noProof="0"/>
              <a:t>المستوى الخامس</a:t>
            </a:r>
            <a:endParaRPr kumimoji="0" lang="ar-SA" noProof="0" dirty="0"/>
          </a:p>
        </p:txBody>
      </p:sp>
      <p:sp>
        <p:nvSpPr>
          <p:cNvPr id="4" name="عنصر نائب للتاريخ 3"/>
          <p:cNvSpPr>
            <a:spLocks noGrp="1"/>
          </p:cNvSpPr>
          <p:nvPr>
            <p:ph type="dt" sz="half" idx="10"/>
          </p:nvPr>
        </p:nvSpPr>
        <p:spPr>
          <a:xfrm>
            <a:off x="4572000" y="6305550"/>
            <a:ext cx="2844800" cy="476250"/>
          </a:xfrm>
          <a:prstGeom prst="rect">
            <a:avLst/>
          </a:prstGeom>
        </p:spPr>
        <p:txBody>
          <a:bodyPr rtlCol="1"/>
          <a:lstStyle/>
          <a:p>
            <a:pPr rtl="1"/>
            <a:fld id="{3C408622-C0A6-4E7D-9283-B0350BCB296B}" type="datetime1">
              <a:rPr lang="ar-SA" noProof="0" smtClean="0"/>
              <a:t>24/10/1441</a:t>
            </a:fld>
            <a:endParaRPr lang="ar-SA" noProof="0" dirty="0"/>
          </a:p>
        </p:txBody>
      </p:sp>
      <p:sp>
        <p:nvSpPr>
          <p:cNvPr id="5" name="عنصر نائب للتذييل 4"/>
          <p:cNvSpPr>
            <a:spLocks noGrp="1"/>
          </p:cNvSpPr>
          <p:nvPr>
            <p:ph type="ftr" sz="quarter" idx="11"/>
          </p:nvPr>
        </p:nvSpPr>
        <p:spPr>
          <a:xfrm>
            <a:off x="713232" y="6305550"/>
            <a:ext cx="3860800" cy="476250"/>
          </a:xfrm>
          <a:prstGeom prst="rect">
            <a:avLst/>
          </a:prstGeom>
        </p:spPr>
        <p:txBody>
          <a:bodyPr rtlCol="1"/>
          <a:lstStyle/>
          <a:p>
            <a:pPr rtl="1"/>
            <a:r>
              <a:rPr lang="ar-SA" noProof="0" dirty="0"/>
              <a:t>إضافة تذييل</a:t>
            </a:r>
          </a:p>
        </p:txBody>
      </p:sp>
      <p:sp>
        <p:nvSpPr>
          <p:cNvPr id="6" name="عنصر نائب لرقم الشريحة 5"/>
          <p:cNvSpPr>
            <a:spLocks noGrp="1"/>
          </p:cNvSpPr>
          <p:nvPr>
            <p:ph type="sldNum" sz="quarter" idx="12"/>
          </p:nvPr>
        </p:nvSpPr>
        <p:spPr>
          <a:xfrm>
            <a:off x="100584" y="6305550"/>
            <a:ext cx="609600" cy="476250"/>
          </a:xfrm>
          <a:prstGeom prst="rect">
            <a:avLst/>
          </a:prstGeom>
        </p:spPr>
        <p:txBody>
          <a:bodyPr rtlCol="1"/>
          <a:lstStyle/>
          <a:p>
            <a:pPr rtl="1"/>
            <a:fld id="{401CF334-2D5C-4859-84A6-CA7E6E43FAEB}" type="slidenum">
              <a:rPr lang="ar-SA" noProof="0" smtClean="0"/>
              <a:t>‹#›</a:t>
            </a:fld>
            <a:endParaRPr lang="ar-SA" noProof="0" dirty="0"/>
          </a:p>
        </p:txBody>
      </p:sp>
    </p:spTree>
    <p:extLst>
      <p:ext uri="{BB962C8B-B14F-4D97-AF65-F5344CB8AC3E}">
        <p14:creationId xmlns:p14="http://schemas.microsoft.com/office/powerpoint/2010/main" val="319435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العنوان وال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2386" y="1447800"/>
            <a:ext cx="9997440" cy="4800600"/>
          </a:xfrm>
          <a:prstGeom prst="rect">
            <a:avLst/>
          </a:prstGeom>
        </p:spPr>
        <p:txBody>
          <a:bodyPr rtlCol="1"/>
          <a:lstStyle>
            <a:lvl1pPr algn="r" rtl="1">
              <a:defRPr/>
            </a:lvl1pPr>
            <a:lvl2pPr algn="r" rtl="1">
              <a:defRPr/>
            </a:lvl2pPr>
            <a:lvl3pPr algn="r" rtl="1">
              <a:defRPr/>
            </a:lvl3pPr>
            <a:lvl4pPr algn="r" rtl="1">
              <a:defRPr/>
            </a:lvl4pPr>
            <a:lvl5pPr algn="r" rtl="1">
              <a:defRPr/>
            </a:lvl5pPr>
          </a:lstStyle>
          <a:p>
            <a:pPr lvl="0" rtl="1" eaLnBrk="1" latinLnBrk="0" hangingPunct="1"/>
            <a:r>
              <a:rPr lang="ar-SA" noProof="0"/>
              <a:t>انقر لتحرير أنماط نص الشكل الرئيسي</a:t>
            </a:r>
          </a:p>
          <a:p>
            <a:pPr lvl="1" rtl="1" eaLnBrk="1" latinLnBrk="0" hangingPunct="1"/>
            <a:r>
              <a:rPr lang="ar-SA" noProof="0"/>
              <a:t>المستوى الثاني</a:t>
            </a:r>
          </a:p>
          <a:p>
            <a:pPr lvl="2" rtl="1" eaLnBrk="1" latinLnBrk="0" hangingPunct="1"/>
            <a:r>
              <a:rPr lang="ar-SA" noProof="0"/>
              <a:t>المستوى الثالث</a:t>
            </a:r>
          </a:p>
          <a:p>
            <a:pPr lvl="3" rtl="1" eaLnBrk="1" latinLnBrk="0" hangingPunct="1"/>
            <a:r>
              <a:rPr lang="ar-SA" noProof="0"/>
              <a:t>المستوى الرابع</a:t>
            </a:r>
          </a:p>
          <a:p>
            <a:pPr lvl="4" rtl="1" eaLnBrk="1" latinLnBrk="0" hangingPunct="1"/>
            <a:r>
              <a:rPr lang="ar-SA" noProof="0"/>
              <a:t>المستوى الخامس</a:t>
            </a:r>
            <a:endParaRPr kumimoji="0" lang="ar-SA" noProof="0" dirty="0"/>
          </a:p>
        </p:txBody>
      </p:sp>
      <p:sp>
        <p:nvSpPr>
          <p:cNvPr id="4" name="عنصر نائب للتاريخ 3"/>
          <p:cNvSpPr>
            <a:spLocks noGrp="1"/>
          </p:cNvSpPr>
          <p:nvPr>
            <p:ph type="dt" sz="half" idx="10"/>
          </p:nvPr>
        </p:nvSpPr>
        <p:spPr>
          <a:xfrm>
            <a:off x="4572000" y="6305550"/>
            <a:ext cx="2844800" cy="476250"/>
          </a:xfrm>
          <a:prstGeom prst="rect">
            <a:avLst/>
          </a:prstGeom>
        </p:spPr>
        <p:txBody>
          <a:bodyPr rtlCol="1"/>
          <a:lstStyle>
            <a:lvl1pPr algn="l" rtl="1">
              <a:defRPr/>
            </a:lvl1pPr>
          </a:lstStyle>
          <a:p>
            <a:fld id="{3E00C903-9A3C-4EA6-8743-2A728C0D0B49}" type="datetime1">
              <a:rPr lang="ar-SA" smtClean="0"/>
              <a:pPr/>
              <a:t>24/10/1441</a:t>
            </a:fld>
            <a:endParaRPr lang="ar-SA" dirty="0"/>
          </a:p>
        </p:txBody>
      </p:sp>
      <p:sp>
        <p:nvSpPr>
          <p:cNvPr id="5" name="عنصر نائب للتذييل 4"/>
          <p:cNvSpPr>
            <a:spLocks noGrp="1"/>
          </p:cNvSpPr>
          <p:nvPr>
            <p:ph type="ftr" sz="quarter" idx="11"/>
          </p:nvPr>
        </p:nvSpPr>
        <p:spPr>
          <a:xfrm>
            <a:off x="713232" y="6305550"/>
            <a:ext cx="3860800" cy="476250"/>
          </a:xfrm>
          <a:prstGeom prst="rect">
            <a:avLst/>
          </a:prstGeom>
        </p:spPr>
        <p:txBody>
          <a:bodyPr rtlCol="1"/>
          <a:lstStyle>
            <a:lvl1pPr algn="r" rtl="1">
              <a:defRPr/>
            </a:lvl1pPr>
          </a:lstStyle>
          <a:p>
            <a:pPr rtl="1"/>
            <a:r>
              <a:rPr lang="ar-SA" noProof="0" dirty="0"/>
              <a:t>إضافة تذييل</a:t>
            </a:r>
          </a:p>
        </p:txBody>
      </p:sp>
      <p:sp>
        <p:nvSpPr>
          <p:cNvPr id="6" name="عنصر نائب لرقم الشريحة 5"/>
          <p:cNvSpPr>
            <a:spLocks noGrp="1"/>
          </p:cNvSpPr>
          <p:nvPr>
            <p:ph type="sldNum" sz="quarter" idx="12"/>
          </p:nvPr>
        </p:nvSpPr>
        <p:spPr>
          <a:xfrm>
            <a:off x="100584" y="6305550"/>
            <a:ext cx="609600" cy="476250"/>
          </a:xfrm>
          <a:prstGeom prst="rect">
            <a:avLst/>
          </a:prstGeom>
        </p:spPr>
        <p:txBody>
          <a:bodyPr rtlCol="1"/>
          <a:lstStyle>
            <a:lvl1pPr algn="ctr" rtl="1">
              <a:defRPr/>
            </a:lvl1pPr>
          </a:lstStyle>
          <a:p>
            <a:fld id="{401CF334-2D5C-4859-84A6-CA7E6E43FAEB}" type="slidenum">
              <a:rPr lang="ar-SA" smtClean="0"/>
              <a:pPr/>
              <a:t>‹#›</a:t>
            </a:fld>
            <a:endParaRPr lang="ar-SA" dirty="0"/>
          </a:p>
        </p:txBody>
      </p:sp>
      <p:sp>
        <p:nvSpPr>
          <p:cNvPr id="7" name="عنصر نائب للعنوان 4"/>
          <p:cNvSpPr>
            <a:spLocks noGrp="1"/>
          </p:cNvSpPr>
          <p:nvPr>
            <p:ph type="title"/>
          </p:nvPr>
        </p:nvSpPr>
        <p:spPr>
          <a:xfrm>
            <a:off x="280416" y="274638"/>
            <a:ext cx="9997440" cy="1143000"/>
          </a:xfrm>
          <a:prstGeom prst="rect">
            <a:avLst/>
          </a:prstGeom>
        </p:spPr>
        <p:txBody>
          <a:bodyPr rtlCol="1" anchor="ctr">
            <a:normAutofit/>
          </a:bodyPr>
          <a:lstStyle/>
          <a:p>
            <a:pPr rtl="1"/>
            <a:r>
              <a:rPr lang="ar-SA" noProof="0"/>
              <a:t>انقر لتحرير نمط عنوان الشكل الرئيسي</a:t>
            </a:r>
            <a:endParaRPr lang="ar-SA" noProof="0" dirty="0"/>
          </a:p>
        </p:txBody>
      </p:sp>
    </p:spTree>
    <p:extLst>
      <p:ext uri="{BB962C8B-B14F-4D97-AF65-F5344CB8AC3E}">
        <p14:creationId xmlns:p14="http://schemas.microsoft.com/office/powerpoint/2010/main" val="63998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guide id="2" pos="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العنوان 1"/>
          <p:cNvSpPr>
            <a:spLocks noGrp="1"/>
          </p:cNvSpPr>
          <p:nvPr>
            <p:ph type="title"/>
          </p:nvPr>
        </p:nvSpPr>
        <p:spPr>
          <a:xfrm>
            <a:off x="1828800" y="2600325"/>
            <a:ext cx="8534400" cy="2286000"/>
          </a:xfrm>
          <a:prstGeom prst="rect">
            <a:avLst/>
          </a:prstGeom>
        </p:spPr>
        <p:txBody>
          <a:bodyPr rtlCol="1" anchor="t"/>
          <a:lstStyle>
            <a:lvl1pPr algn="r" rtl="1">
              <a:lnSpc>
                <a:spcPts val="4500"/>
              </a:lnSpc>
              <a:buNone/>
              <a:defRPr sz="4000" b="1" cap="all"/>
            </a:lvl1pPr>
            <a:extLst/>
          </a:lstStyle>
          <a:p>
            <a:pPr rtl="1"/>
            <a:r>
              <a:rPr lang="ar-SA" noProof="0"/>
              <a:t>انقر لتحرير نمط عنوان الشكل الرئيسي</a:t>
            </a:r>
            <a:endParaRPr lang="ar-SA" noProof="0" dirty="0"/>
          </a:p>
        </p:txBody>
      </p:sp>
      <p:sp>
        <p:nvSpPr>
          <p:cNvPr id="3" name="عنصر نائب للنص 2"/>
          <p:cNvSpPr>
            <a:spLocks noGrp="1"/>
          </p:cNvSpPr>
          <p:nvPr>
            <p:ph type="body" idx="1"/>
          </p:nvPr>
        </p:nvSpPr>
        <p:spPr>
          <a:xfrm>
            <a:off x="1828800" y="1066800"/>
            <a:ext cx="8534400" cy="1509712"/>
          </a:xfrm>
          <a:prstGeom prst="rect">
            <a:avLst/>
          </a:prstGeom>
        </p:spPr>
        <p:txBody>
          <a:bodyPr rtlCol="1" anchor="b"/>
          <a:lstStyle>
            <a:lvl1pPr marL="18288" indent="0" algn="r" rtl="1">
              <a:lnSpc>
                <a:spcPts val="2300"/>
              </a:lnSpc>
              <a:spcBef>
                <a:spcPts val="0"/>
              </a:spcBef>
              <a:buNone/>
              <a:defRPr sz="2000">
                <a:solidFill>
                  <a:schemeClr val="tx2">
                    <a:shade val="30000"/>
                    <a:satMod val="150000"/>
                  </a:schemeClr>
                </a:solidFill>
              </a:defRPr>
            </a:lvl1pPr>
            <a:lvl2pPr algn="r" rtl="1">
              <a:buNone/>
              <a:defRPr sz="1800">
                <a:solidFill>
                  <a:schemeClr val="tx1">
                    <a:tint val="75000"/>
                  </a:schemeClr>
                </a:solidFill>
              </a:defRPr>
            </a:lvl2pPr>
            <a:lvl3pPr algn="r" rtl="1">
              <a:buNone/>
              <a:defRPr sz="1600">
                <a:solidFill>
                  <a:schemeClr val="tx1">
                    <a:tint val="75000"/>
                  </a:schemeClr>
                </a:solidFill>
              </a:defRPr>
            </a:lvl3pPr>
            <a:lvl4pPr algn="r" rtl="1">
              <a:buNone/>
              <a:defRPr sz="1400">
                <a:solidFill>
                  <a:schemeClr val="tx1">
                    <a:tint val="75000"/>
                  </a:schemeClr>
                </a:solidFill>
              </a:defRPr>
            </a:lvl4pPr>
            <a:lvl5pPr algn="r" rtl="1">
              <a:buNone/>
              <a:defRPr sz="1400">
                <a:solidFill>
                  <a:schemeClr val="tx1">
                    <a:tint val="75000"/>
                  </a:schemeClr>
                </a:solidFill>
              </a:defRPr>
            </a:lvl5pPr>
            <a:extLst/>
          </a:lstStyle>
          <a:p>
            <a:pPr lvl="0" rtl="1" eaLnBrk="1" latinLnBrk="0" hangingPunct="1"/>
            <a:r>
              <a:rPr lang="ar-SA" noProof="0"/>
              <a:t>انقر لتحرير أنماط نص الشكل الرئيسي</a:t>
            </a:r>
          </a:p>
        </p:txBody>
      </p:sp>
      <p:sp>
        <p:nvSpPr>
          <p:cNvPr id="4" name="عنصر نائب للتاريخ 3"/>
          <p:cNvSpPr>
            <a:spLocks noGrp="1"/>
          </p:cNvSpPr>
          <p:nvPr>
            <p:ph type="dt" sz="half" idx="10"/>
          </p:nvPr>
        </p:nvSpPr>
        <p:spPr>
          <a:xfrm>
            <a:off x="4572000" y="6305550"/>
            <a:ext cx="2844800" cy="476250"/>
          </a:xfrm>
          <a:prstGeom prst="rect">
            <a:avLst/>
          </a:prstGeom>
        </p:spPr>
        <p:txBody>
          <a:bodyPr rtlCol="1"/>
          <a:lstStyle>
            <a:lvl1pPr algn="l" rtl="1">
              <a:defRPr/>
            </a:lvl1pPr>
          </a:lstStyle>
          <a:p>
            <a:fld id="{90E364B9-8539-4971-9FF9-446C6FDEA69F}" type="datetime1">
              <a:rPr lang="ar-SA" smtClean="0"/>
              <a:pPr/>
              <a:t>24/10/1441</a:t>
            </a:fld>
            <a:endParaRPr lang="ar-SA" dirty="0"/>
          </a:p>
        </p:txBody>
      </p:sp>
      <p:sp>
        <p:nvSpPr>
          <p:cNvPr id="5" name="عنصر نائب للتذييل 4"/>
          <p:cNvSpPr>
            <a:spLocks noGrp="1"/>
          </p:cNvSpPr>
          <p:nvPr>
            <p:ph type="ftr" sz="quarter" idx="11"/>
          </p:nvPr>
        </p:nvSpPr>
        <p:spPr>
          <a:xfrm>
            <a:off x="713232" y="6305550"/>
            <a:ext cx="3860800" cy="476250"/>
          </a:xfrm>
          <a:prstGeom prst="rect">
            <a:avLst/>
          </a:prstGeom>
        </p:spPr>
        <p:txBody>
          <a:bodyPr rtlCol="1"/>
          <a:lstStyle/>
          <a:p>
            <a:pPr rtl="1"/>
            <a:r>
              <a:rPr lang="ar-SA" noProof="0" dirty="0"/>
              <a:t>إضافة تذييل</a:t>
            </a:r>
          </a:p>
        </p:txBody>
      </p:sp>
      <p:sp>
        <p:nvSpPr>
          <p:cNvPr id="6" name="عنصر نائب لرقم الشريحة 5"/>
          <p:cNvSpPr>
            <a:spLocks noGrp="1"/>
          </p:cNvSpPr>
          <p:nvPr>
            <p:ph type="sldNum" sz="quarter" idx="12"/>
          </p:nvPr>
        </p:nvSpPr>
        <p:spPr>
          <a:xfrm>
            <a:off x="100584" y="6305550"/>
            <a:ext cx="609600" cy="476250"/>
          </a:xfrm>
          <a:prstGeom prst="rect">
            <a:avLst/>
          </a:prstGeom>
        </p:spPr>
        <p:txBody>
          <a:bodyPr rtlCol="1"/>
          <a:lstStyle/>
          <a:p>
            <a:fld id="{401CF334-2D5C-4859-84A6-CA7E6E43FAEB}" type="slidenum">
              <a:rPr lang="ar-SA" smtClean="0"/>
              <a:pPr/>
              <a:t>‹#›</a:t>
            </a:fld>
            <a:endParaRPr lang="ar-SA" dirty="0"/>
          </a:p>
        </p:txBody>
      </p:sp>
    </p:spTree>
    <p:extLst>
      <p:ext uri="{BB962C8B-B14F-4D97-AF65-F5344CB8AC3E}">
        <p14:creationId xmlns:p14="http://schemas.microsoft.com/office/powerpoint/2010/main" val="406615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محتويان">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284303" y="1524000"/>
            <a:ext cx="4876800" cy="4663440"/>
          </a:xfrm>
          <a:prstGeom prst="rect">
            <a:avLst/>
          </a:prstGeom>
        </p:spPr>
        <p:txBody>
          <a:bodyPr rtlCol="1"/>
          <a:lstStyle>
            <a:lvl1pPr algn="r" rtl="1">
              <a:defRPr sz="2800"/>
            </a:lvl1pPr>
            <a:lvl2pPr algn="r" rtl="1">
              <a:defRPr sz="2400"/>
            </a:lvl2pPr>
            <a:lvl3pPr algn="r" rtl="1">
              <a:defRPr sz="2000"/>
            </a:lvl3pPr>
            <a:lvl4pPr algn="r" rtl="1">
              <a:defRPr sz="1800"/>
            </a:lvl4pPr>
            <a:lvl5pPr algn="r" rtl="1">
              <a:defRPr sz="1800"/>
            </a:lvl5pPr>
            <a:extLst/>
          </a:lstStyle>
          <a:p>
            <a:pPr lvl="0" rtl="1" eaLnBrk="1" latinLnBrk="0" hangingPunct="1"/>
            <a:r>
              <a:rPr lang="ar-SA" noProof="0"/>
              <a:t>انقر لتحرير أنماط نص الشكل الرئيسي</a:t>
            </a:r>
          </a:p>
          <a:p>
            <a:pPr lvl="1" rtl="1" eaLnBrk="1" latinLnBrk="0" hangingPunct="1"/>
            <a:r>
              <a:rPr lang="ar-SA" noProof="0"/>
              <a:t>المستوى الثاني</a:t>
            </a:r>
          </a:p>
          <a:p>
            <a:pPr lvl="2" rtl="1" eaLnBrk="1" latinLnBrk="0" hangingPunct="1"/>
            <a:r>
              <a:rPr lang="ar-SA" noProof="0"/>
              <a:t>المستوى الثالث</a:t>
            </a:r>
          </a:p>
          <a:p>
            <a:pPr lvl="3" rtl="1" eaLnBrk="1" latinLnBrk="0" hangingPunct="1"/>
            <a:r>
              <a:rPr lang="ar-SA" noProof="0"/>
              <a:t>المستوى الرابع</a:t>
            </a:r>
          </a:p>
          <a:p>
            <a:pPr lvl="4" rtl="1" eaLnBrk="1" latinLnBrk="0" hangingPunct="1"/>
            <a:r>
              <a:rPr lang="ar-SA" noProof="0"/>
              <a:t>المستوى الخامس</a:t>
            </a:r>
            <a:endParaRPr kumimoji="0" lang="ar-SA" noProof="0" dirty="0"/>
          </a:p>
        </p:txBody>
      </p:sp>
      <p:sp>
        <p:nvSpPr>
          <p:cNvPr id="4" name="عنصر نائب للمحتوى 3"/>
          <p:cNvSpPr>
            <a:spLocks noGrp="1"/>
          </p:cNvSpPr>
          <p:nvPr>
            <p:ph sz="half" idx="2"/>
          </p:nvPr>
        </p:nvSpPr>
        <p:spPr>
          <a:xfrm>
            <a:off x="5404943" y="1524000"/>
            <a:ext cx="4876800" cy="4663440"/>
          </a:xfrm>
          <a:prstGeom prst="rect">
            <a:avLst/>
          </a:prstGeom>
        </p:spPr>
        <p:txBody>
          <a:bodyPr rtlCol="1"/>
          <a:lstStyle>
            <a:lvl1pPr algn="r" rtl="1">
              <a:defRPr sz="2800"/>
            </a:lvl1pPr>
            <a:lvl2pPr algn="r" rtl="1">
              <a:defRPr sz="2400"/>
            </a:lvl2pPr>
            <a:lvl3pPr algn="r" rtl="1">
              <a:defRPr sz="2000"/>
            </a:lvl3pPr>
            <a:lvl4pPr algn="r" rtl="1">
              <a:defRPr sz="1800"/>
            </a:lvl4pPr>
            <a:lvl5pPr algn="r" rtl="1">
              <a:defRPr sz="1800"/>
            </a:lvl5pPr>
            <a:extLst/>
          </a:lstStyle>
          <a:p>
            <a:pPr lvl="0" rtl="1" eaLnBrk="1" latinLnBrk="0" hangingPunct="1"/>
            <a:r>
              <a:rPr lang="ar-SA" noProof="0"/>
              <a:t>انقر لتحرير أنماط نص الشكل الرئيسي</a:t>
            </a:r>
          </a:p>
          <a:p>
            <a:pPr lvl="1" rtl="1" eaLnBrk="1" latinLnBrk="0" hangingPunct="1"/>
            <a:r>
              <a:rPr lang="ar-SA" noProof="0"/>
              <a:t>المستوى الثاني</a:t>
            </a:r>
          </a:p>
          <a:p>
            <a:pPr lvl="2" rtl="1" eaLnBrk="1" latinLnBrk="0" hangingPunct="1"/>
            <a:r>
              <a:rPr lang="ar-SA" noProof="0"/>
              <a:t>المستوى الثالث</a:t>
            </a:r>
          </a:p>
          <a:p>
            <a:pPr lvl="3" rtl="1" eaLnBrk="1" latinLnBrk="0" hangingPunct="1"/>
            <a:r>
              <a:rPr lang="ar-SA" noProof="0"/>
              <a:t>المستوى الرابع</a:t>
            </a:r>
          </a:p>
          <a:p>
            <a:pPr lvl="4" rtl="1" eaLnBrk="1" latinLnBrk="0" hangingPunct="1"/>
            <a:r>
              <a:rPr lang="ar-SA" noProof="0"/>
              <a:t>المستوى الخامس</a:t>
            </a:r>
            <a:endParaRPr kumimoji="0" lang="ar-SA" noProof="0" dirty="0"/>
          </a:p>
        </p:txBody>
      </p:sp>
      <p:sp>
        <p:nvSpPr>
          <p:cNvPr id="5" name="عنصر نائب للتاريخ 4"/>
          <p:cNvSpPr>
            <a:spLocks noGrp="1"/>
          </p:cNvSpPr>
          <p:nvPr>
            <p:ph type="dt" sz="half" idx="10"/>
          </p:nvPr>
        </p:nvSpPr>
        <p:spPr>
          <a:xfrm>
            <a:off x="4572000" y="6305550"/>
            <a:ext cx="2844800" cy="476250"/>
          </a:xfrm>
          <a:prstGeom prst="rect">
            <a:avLst/>
          </a:prstGeom>
        </p:spPr>
        <p:txBody>
          <a:bodyPr rtlCol="1"/>
          <a:lstStyle>
            <a:lvl1pPr algn="l" rtl="1">
              <a:defRPr/>
            </a:lvl1pPr>
          </a:lstStyle>
          <a:p>
            <a:fld id="{8009B712-48A2-40DF-B81A-E5E32BBC9EA8}" type="datetime1">
              <a:rPr lang="ar-SA" smtClean="0"/>
              <a:pPr/>
              <a:t>24/10/1441</a:t>
            </a:fld>
            <a:endParaRPr lang="ar-SA" dirty="0"/>
          </a:p>
        </p:txBody>
      </p:sp>
      <p:sp>
        <p:nvSpPr>
          <p:cNvPr id="6" name="عنصر نائب للتذييل 5"/>
          <p:cNvSpPr>
            <a:spLocks noGrp="1"/>
          </p:cNvSpPr>
          <p:nvPr>
            <p:ph type="ftr" sz="quarter" idx="11"/>
          </p:nvPr>
        </p:nvSpPr>
        <p:spPr>
          <a:xfrm>
            <a:off x="713232" y="6305550"/>
            <a:ext cx="3860800" cy="476250"/>
          </a:xfrm>
          <a:prstGeom prst="rect">
            <a:avLst/>
          </a:prstGeom>
        </p:spPr>
        <p:txBody>
          <a:bodyPr rtlCol="1"/>
          <a:lstStyle>
            <a:lvl1pPr algn="r" rtl="1">
              <a:defRPr/>
            </a:lvl1pPr>
          </a:lstStyle>
          <a:p>
            <a:pPr rtl="1"/>
            <a:r>
              <a:rPr lang="ar-SA" noProof="0" dirty="0"/>
              <a:t>إضافة تذييل</a:t>
            </a:r>
          </a:p>
        </p:txBody>
      </p:sp>
      <p:sp>
        <p:nvSpPr>
          <p:cNvPr id="7" name="عنصر نائب لرقم الشريحة 6"/>
          <p:cNvSpPr>
            <a:spLocks noGrp="1"/>
          </p:cNvSpPr>
          <p:nvPr>
            <p:ph type="sldNum" sz="quarter" idx="12"/>
          </p:nvPr>
        </p:nvSpPr>
        <p:spPr>
          <a:xfrm>
            <a:off x="100584" y="6305550"/>
            <a:ext cx="609600" cy="476250"/>
          </a:xfrm>
          <a:prstGeom prst="rect">
            <a:avLst/>
          </a:prstGeom>
        </p:spPr>
        <p:txBody>
          <a:bodyPr rtlCol="1"/>
          <a:lstStyle>
            <a:lvl1pPr algn="ctr" rtl="1">
              <a:defRPr/>
            </a:lvl1pPr>
          </a:lstStyle>
          <a:p>
            <a:fld id="{401CF334-2D5C-4859-84A6-CA7E6E43FAEB}" type="slidenum">
              <a:rPr lang="ar-SA" smtClean="0"/>
              <a:pPr/>
              <a:t>‹#›</a:t>
            </a:fld>
            <a:endParaRPr lang="ar-SA" dirty="0"/>
          </a:p>
        </p:txBody>
      </p:sp>
      <p:sp>
        <p:nvSpPr>
          <p:cNvPr id="9" name="عنصر نائب للعنوان 4"/>
          <p:cNvSpPr>
            <a:spLocks noGrp="1"/>
          </p:cNvSpPr>
          <p:nvPr>
            <p:ph type="title"/>
          </p:nvPr>
        </p:nvSpPr>
        <p:spPr>
          <a:xfrm>
            <a:off x="280416" y="274638"/>
            <a:ext cx="9997440" cy="1143000"/>
          </a:xfrm>
          <a:prstGeom prst="rect">
            <a:avLst/>
          </a:prstGeom>
        </p:spPr>
        <p:txBody>
          <a:bodyPr rtlCol="1" anchor="ctr">
            <a:normAutofit/>
          </a:bodyPr>
          <a:lstStyle/>
          <a:p>
            <a:pPr rtl="1"/>
            <a:r>
              <a:rPr lang="ar-SA" noProof="0"/>
              <a:t>انقر لتحرير نمط عنوان الشكل الرئيسي</a:t>
            </a:r>
            <a:endParaRPr lang="ar-SA" noProof="0" dirty="0"/>
          </a:p>
        </p:txBody>
      </p:sp>
    </p:spTree>
    <p:extLst>
      <p:ext uri="{BB962C8B-B14F-4D97-AF65-F5344CB8AC3E}">
        <p14:creationId xmlns:p14="http://schemas.microsoft.com/office/powerpoint/2010/main" val="307845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Pr>
        <a:solidFill>
          <a:schemeClr val="bg2">
            <a:lumMod val="90000"/>
          </a:schemeClr>
        </a:solidFill>
        <a:effectLst/>
      </p:bgPr>
    </p:bg>
    <p:spTree>
      <p:nvGrpSpPr>
        <p:cNvPr id="1" name=""/>
        <p:cNvGrpSpPr/>
        <p:nvPr/>
      </p:nvGrpSpPr>
      <p:grpSpPr>
        <a:xfrm>
          <a:off x="0" y="0"/>
          <a:ext cx="0" cy="0"/>
          <a:chOff x="0" y="0"/>
          <a:chExt cx="0" cy="0"/>
        </a:xfrm>
      </p:grpSpPr>
      <p:sp>
        <p:nvSpPr>
          <p:cNvPr id="2" name="العنوان 1"/>
          <p:cNvSpPr>
            <a:spLocks noGrp="1"/>
          </p:cNvSpPr>
          <p:nvPr>
            <p:ph type="title"/>
          </p:nvPr>
        </p:nvSpPr>
        <p:spPr>
          <a:xfrm>
            <a:off x="609600" y="5160336"/>
            <a:ext cx="10972800" cy="1143000"/>
          </a:xfrm>
          <a:prstGeom prst="rect">
            <a:avLst/>
          </a:prstGeom>
        </p:spPr>
        <p:txBody>
          <a:bodyPr rtlCol="1" anchor="ctr"/>
          <a:lstStyle>
            <a:lvl1pPr algn="ctr" rtl="1">
              <a:defRPr sz="4500" b="1" cap="none" baseline="0"/>
            </a:lvl1pPr>
            <a:extLst/>
          </a:lstStyle>
          <a:p>
            <a:pPr rtl="1"/>
            <a:r>
              <a:rPr lang="ar-SA" noProof="0"/>
              <a:t>انقر لتحرير نمط عنوان الشكل الرئيسي</a:t>
            </a:r>
            <a:endParaRPr lang="ar-SA" noProof="0" dirty="0"/>
          </a:p>
        </p:txBody>
      </p:sp>
      <p:sp>
        <p:nvSpPr>
          <p:cNvPr id="3" name="عنصر نائب للنص 2"/>
          <p:cNvSpPr>
            <a:spLocks noGrp="1"/>
          </p:cNvSpPr>
          <p:nvPr>
            <p:ph type="body" idx="1"/>
          </p:nvPr>
        </p:nvSpPr>
        <p:spPr>
          <a:xfrm>
            <a:off x="609600" y="328278"/>
            <a:ext cx="5364480" cy="640080"/>
          </a:xfrm>
          <a:prstGeom prst="rect">
            <a:avLst/>
          </a:prstGeom>
          <a:noFill/>
          <a:ln w="10795">
            <a:solidFill>
              <a:schemeClr val="bg1"/>
            </a:solidFill>
            <a:miter lim="800000"/>
          </a:ln>
        </p:spPr>
        <p:txBody>
          <a:bodyPr rtlCol="1" anchor="ctr"/>
          <a:lstStyle>
            <a:lvl1pPr marL="64008" indent="0" algn="r" rtl="1">
              <a:lnSpc>
                <a:spcPct val="100000"/>
              </a:lnSpc>
              <a:spcBef>
                <a:spcPts val="100"/>
              </a:spcBef>
              <a:buNone/>
              <a:defRPr sz="1900" b="1">
                <a:solidFill>
                  <a:schemeClr val="accent1">
                    <a:lumMod val="50000"/>
                  </a:schemeClr>
                </a:solidFill>
              </a:defRPr>
            </a:lvl1pPr>
            <a:lvl2pPr algn="r" rtl="1">
              <a:buNone/>
              <a:defRPr sz="2000" b="1"/>
            </a:lvl2pPr>
            <a:lvl3pPr algn="r" rtl="1">
              <a:buNone/>
              <a:defRPr sz="1800" b="1"/>
            </a:lvl3pPr>
            <a:lvl4pPr algn="r" rtl="1">
              <a:buNone/>
              <a:defRPr sz="1600" b="1"/>
            </a:lvl4pPr>
            <a:lvl5pPr algn="r" rtl="1">
              <a:buNone/>
              <a:defRPr sz="1600" b="1"/>
            </a:lvl5pPr>
            <a:extLst/>
          </a:lstStyle>
          <a:p>
            <a:pPr lvl="0" rtl="1" eaLnBrk="1" latinLnBrk="0" hangingPunct="1"/>
            <a:r>
              <a:rPr lang="ar-SA" noProof="0"/>
              <a:t>انقر لتحرير أنماط نص الشكل الرئيسي</a:t>
            </a:r>
          </a:p>
        </p:txBody>
      </p:sp>
      <p:sp>
        <p:nvSpPr>
          <p:cNvPr id="5" name="عنصر نائب للمحتوى 4"/>
          <p:cNvSpPr>
            <a:spLocks noGrp="1"/>
          </p:cNvSpPr>
          <p:nvPr>
            <p:ph sz="quarter" idx="2"/>
          </p:nvPr>
        </p:nvSpPr>
        <p:spPr>
          <a:xfrm>
            <a:off x="609600" y="969336"/>
            <a:ext cx="5364480" cy="4114800"/>
          </a:xfrm>
          <a:prstGeom prst="rect">
            <a:avLst/>
          </a:prstGeom>
          <a:ln w="10795">
            <a:solidFill>
              <a:schemeClr val="bg1"/>
            </a:solidFill>
            <a:prstDash val="dash"/>
            <a:miter lim="800000"/>
          </a:ln>
        </p:spPr>
        <p:txBody>
          <a:bodyPr rtlCol="1"/>
          <a:lstStyle>
            <a:lvl1pPr marL="393192" indent="-274320" algn="r" rtl="1">
              <a:lnSpc>
                <a:spcPct val="100000"/>
              </a:lnSpc>
              <a:spcBef>
                <a:spcPts val="700"/>
              </a:spcBef>
              <a:defRPr sz="2400"/>
            </a:lvl1pPr>
            <a:lvl2pPr algn="r" rtl="1">
              <a:lnSpc>
                <a:spcPct val="100000"/>
              </a:lnSpc>
              <a:spcBef>
                <a:spcPts val="700"/>
              </a:spcBef>
              <a:defRPr sz="2000"/>
            </a:lvl2pPr>
            <a:lvl3pPr algn="r" rtl="1">
              <a:lnSpc>
                <a:spcPct val="100000"/>
              </a:lnSpc>
              <a:spcBef>
                <a:spcPts val="700"/>
              </a:spcBef>
              <a:defRPr sz="1800"/>
            </a:lvl3pPr>
            <a:lvl4pPr algn="r" rtl="1">
              <a:lnSpc>
                <a:spcPct val="100000"/>
              </a:lnSpc>
              <a:spcBef>
                <a:spcPts val="700"/>
              </a:spcBef>
              <a:defRPr sz="1600"/>
            </a:lvl4pPr>
            <a:lvl5pPr algn="r" rtl="1">
              <a:lnSpc>
                <a:spcPct val="100000"/>
              </a:lnSpc>
              <a:spcBef>
                <a:spcPts val="700"/>
              </a:spcBef>
              <a:defRPr sz="1600"/>
            </a:lvl5pPr>
            <a:extLst/>
          </a:lstStyle>
          <a:p>
            <a:pPr lvl="0" rtl="1" eaLnBrk="1" latinLnBrk="0" hangingPunct="1"/>
            <a:r>
              <a:rPr lang="ar-SA" noProof="0"/>
              <a:t>انقر لتحرير أنماط نص الشكل الرئيسي</a:t>
            </a:r>
          </a:p>
          <a:p>
            <a:pPr lvl="1" rtl="1" eaLnBrk="1" latinLnBrk="0" hangingPunct="1"/>
            <a:r>
              <a:rPr lang="ar-SA" noProof="0"/>
              <a:t>المستوى الثاني</a:t>
            </a:r>
          </a:p>
          <a:p>
            <a:pPr lvl="2" rtl="1" eaLnBrk="1" latinLnBrk="0" hangingPunct="1"/>
            <a:r>
              <a:rPr lang="ar-SA" noProof="0"/>
              <a:t>المستوى الثالث</a:t>
            </a:r>
          </a:p>
          <a:p>
            <a:pPr lvl="3" rtl="1" eaLnBrk="1" latinLnBrk="0" hangingPunct="1"/>
            <a:r>
              <a:rPr lang="ar-SA" noProof="0"/>
              <a:t>المستوى الرابع</a:t>
            </a:r>
          </a:p>
          <a:p>
            <a:pPr lvl="4" rtl="1" eaLnBrk="1" latinLnBrk="0" hangingPunct="1"/>
            <a:r>
              <a:rPr lang="ar-SA" noProof="0"/>
              <a:t>المستوى الخامس</a:t>
            </a:r>
            <a:endParaRPr kumimoji="0" lang="ar-SA" noProof="0" dirty="0"/>
          </a:p>
        </p:txBody>
      </p:sp>
      <p:sp>
        <p:nvSpPr>
          <p:cNvPr id="4" name="عنصر نائب للنص 3"/>
          <p:cNvSpPr>
            <a:spLocks noGrp="1"/>
          </p:cNvSpPr>
          <p:nvPr>
            <p:ph type="body" sz="half" idx="3"/>
          </p:nvPr>
        </p:nvSpPr>
        <p:spPr>
          <a:xfrm>
            <a:off x="6217920" y="328278"/>
            <a:ext cx="5364480" cy="640080"/>
          </a:xfrm>
          <a:prstGeom prst="rect">
            <a:avLst/>
          </a:prstGeom>
          <a:noFill/>
          <a:ln w="10795">
            <a:solidFill>
              <a:schemeClr val="bg1"/>
            </a:solidFill>
            <a:miter lim="800000"/>
          </a:ln>
        </p:spPr>
        <p:txBody>
          <a:bodyPr rtlCol="1" anchor="ctr"/>
          <a:lstStyle>
            <a:lvl1pPr marL="64008" indent="0" algn="r" rtl="1">
              <a:lnSpc>
                <a:spcPct val="100000"/>
              </a:lnSpc>
              <a:spcBef>
                <a:spcPts val="100"/>
              </a:spcBef>
              <a:buNone/>
              <a:defRPr sz="1900" b="1">
                <a:solidFill>
                  <a:schemeClr val="accent1">
                    <a:lumMod val="50000"/>
                  </a:schemeClr>
                </a:solidFill>
              </a:defRPr>
            </a:lvl1pPr>
            <a:lvl2pPr algn="r" rtl="1">
              <a:buNone/>
              <a:defRPr sz="2000" b="1"/>
            </a:lvl2pPr>
            <a:lvl3pPr algn="r" rtl="1">
              <a:buNone/>
              <a:defRPr sz="1800" b="1"/>
            </a:lvl3pPr>
            <a:lvl4pPr algn="r" rtl="1">
              <a:buNone/>
              <a:defRPr sz="1600" b="1"/>
            </a:lvl4pPr>
            <a:lvl5pPr algn="r" rtl="1">
              <a:buNone/>
              <a:defRPr sz="1600" b="1"/>
            </a:lvl5pPr>
            <a:extLst/>
          </a:lstStyle>
          <a:p>
            <a:pPr lvl="0" rtl="1" eaLnBrk="1" latinLnBrk="0" hangingPunct="1"/>
            <a:r>
              <a:rPr lang="ar-SA" noProof="0"/>
              <a:t>انقر لتحرير أنماط نص الشكل الرئيسي</a:t>
            </a:r>
          </a:p>
        </p:txBody>
      </p:sp>
      <p:sp>
        <p:nvSpPr>
          <p:cNvPr id="6" name="عنصر نائب للمحتوى 5"/>
          <p:cNvSpPr>
            <a:spLocks noGrp="1"/>
          </p:cNvSpPr>
          <p:nvPr>
            <p:ph sz="quarter" idx="4"/>
          </p:nvPr>
        </p:nvSpPr>
        <p:spPr>
          <a:xfrm>
            <a:off x="6217920" y="969336"/>
            <a:ext cx="5364480" cy="4114800"/>
          </a:xfrm>
          <a:prstGeom prst="rect">
            <a:avLst/>
          </a:prstGeom>
          <a:ln w="10795">
            <a:solidFill>
              <a:schemeClr val="bg1"/>
            </a:solidFill>
            <a:prstDash val="dash"/>
            <a:miter lim="800000"/>
          </a:ln>
        </p:spPr>
        <p:txBody>
          <a:bodyPr rtlCol="1"/>
          <a:lstStyle>
            <a:lvl1pPr marL="393192" indent="-274320" algn="r" rtl="1">
              <a:lnSpc>
                <a:spcPct val="100000"/>
              </a:lnSpc>
              <a:spcBef>
                <a:spcPts val="700"/>
              </a:spcBef>
              <a:defRPr sz="2400"/>
            </a:lvl1pPr>
            <a:lvl2pPr algn="r" rtl="1">
              <a:lnSpc>
                <a:spcPct val="100000"/>
              </a:lnSpc>
              <a:spcBef>
                <a:spcPts val="700"/>
              </a:spcBef>
              <a:defRPr sz="2000"/>
            </a:lvl2pPr>
            <a:lvl3pPr algn="r" rtl="1">
              <a:lnSpc>
                <a:spcPct val="100000"/>
              </a:lnSpc>
              <a:spcBef>
                <a:spcPts val="700"/>
              </a:spcBef>
              <a:defRPr sz="1800"/>
            </a:lvl3pPr>
            <a:lvl4pPr algn="r" rtl="1">
              <a:lnSpc>
                <a:spcPct val="100000"/>
              </a:lnSpc>
              <a:spcBef>
                <a:spcPts val="700"/>
              </a:spcBef>
              <a:defRPr sz="1600"/>
            </a:lvl4pPr>
            <a:lvl5pPr algn="r" rtl="1">
              <a:lnSpc>
                <a:spcPct val="100000"/>
              </a:lnSpc>
              <a:spcBef>
                <a:spcPts val="700"/>
              </a:spcBef>
              <a:defRPr sz="1600"/>
            </a:lvl5pPr>
            <a:extLst/>
          </a:lstStyle>
          <a:p>
            <a:pPr lvl="0" rtl="1" eaLnBrk="1" latinLnBrk="0" hangingPunct="1"/>
            <a:r>
              <a:rPr lang="ar-SA" noProof="0"/>
              <a:t>انقر لتحرير أنماط نص الشكل الرئيسي</a:t>
            </a:r>
          </a:p>
          <a:p>
            <a:pPr lvl="1" rtl="1" eaLnBrk="1" latinLnBrk="0" hangingPunct="1"/>
            <a:r>
              <a:rPr lang="ar-SA" noProof="0"/>
              <a:t>المستوى الثاني</a:t>
            </a:r>
          </a:p>
          <a:p>
            <a:pPr lvl="2" rtl="1" eaLnBrk="1" latinLnBrk="0" hangingPunct="1"/>
            <a:r>
              <a:rPr lang="ar-SA" noProof="0"/>
              <a:t>المستوى الثالث</a:t>
            </a:r>
          </a:p>
          <a:p>
            <a:pPr lvl="3" rtl="1" eaLnBrk="1" latinLnBrk="0" hangingPunct="1"/>
            <a:r>
              <a:rPr lang="ar-SA" noProof="0"/>
              <a:t>المستوى الرابع</a:t>
            </a:r>
          </a:p>
          <a:p>
            <a:pPr lvl="4" rtl="1" eaLnBrk="1" latinLnBrk="0" hangingPunct="1"/>
            <a:r>
              <a:rPr lang="ar-SA" noProof="0"/>
              <a:t>المستوى الخامس</a:t>
            </a:r>
            <a:endParaRPr kumimoji="0" lang="ar-SA" noProof="0" dirty="0"/>
          </a:p>
        </p:txBody>
      </p:sp>
      <p:sp>
        <p:nvSpPr>
          <p:cNvPr id="7" name="عنصر نائب للتاريخ 6"/>
          <p:cNvSpPr>
            <a:spLocks noGrp="1"/>
          </p:cNvSpPr>
          <p:nvPr>
            <p:ph type="dt" sz="half" idx="10"/>
          </p:nvPr>
        </p:nvSpPr>
        <p:spPr>
          <a:xfrm>
            <a:off x="4572000" y="6305550"/>
            <a:ext cx="2844800" cy="476250"/>
          </a:xfrm>
          <a:prstGeom prst="rect">
            <a:avLst/>
          </a:prstGeom>
        </p:spPr>
        <p:txBody>
          <a:bodyPr rtlCol="1"/>
          <a:lstStyle/>
          <a:p>
            <a:pPr rtl="1"/>
            <a:fld id="{EF9C09D6-23E6-43E7-8967-6FD9F5724822}" type="datetime1">
              <a:rPr lang="ar-SA" noProof="0" smtClean="0"/>
              <a:t>24/10/1441</a:t>
            </a:fld>
            <a:endParaRPr lang="ar-SA" noProof="0" dirty="0"/>
          </a:p>
        </p:txBody>
      </p:sp>
      <p:sp>
        <p:nvSpPr>
          <p:cNvPr id="8" name="عنصر نائب للتذييل 7"/>
          <p:cNvSpPr>
            <a:spLocks noGrp="1"/>
          </p:cNvSpPr>
          <p:nvPr>
            <p:ph type="ftr" sz="quarter" idx="11"/>
          </p:nvPr>
        </p:nvSpPr>
        <p:spPr>
          <a:xfrm>
            <a:off x="713232" y="6305550"/>
            <a:ext cx="3860800" cy="476250"/>
          </a:xfrm>
          <a:prstGeom prst="rect">
            <a:avLst/>
          </a:prstGeom>
        </p:spPr>
        <p:txBody>
          <a:bodyPr rtlCol="1"/>
          <a:lstStyle/>
          <a:p>
            <a:pPr rtl="1"/>
            <a:r>
              <a:rPr lang="ar-SA" noProof="0" dirty="0"/>
              <a:t>إضافة تذييل</a:t>
            </a:r>
          </a:p>
        </p:txBody>
      </p:sp>
      <p:sp>
        <p:nvSpPr>
          <p:cNvPr id="9" name="عنصر نائب لرقم الشريحة 8"/>
          <p:cNvSpPr>
            <a:spLocks noGrp="1"/>
          </p:cNvSpPr>
          <p:nvPr>
            <p:ph type="sldNum" sz="quarter" idx="12"/>
          </p:nvPr>
        </p:nvSpPr>
        <p:spPr>
          <a:xfrm>
            <a:off x="100584" y="6305550"/>
            <a:ext cx="609600" cy="476250"/>
          </a:xfrm>
          <a:prstGeom prst="rect">
            <a:avLst/>
          </a:prstGeom>
        </p:spPr>
        <p:txBody>
          <a:bodyPr rtlCol="1"/>
          <a:lstStyle/>
          <a:p>
            <a:pPr rtl="1"/>
            <a:fld id="{401CF334-2D5C-4859-84A6-CA7E6E43FAEB}" type="slidenum">
              <a:rPr lang="ar-SA" noProof="0" smtClean="0"/>
              <a:t>‹#›</a:t>
            </a:fld>
            <a:endParaRPr lang="ar-SA" noProof="0" dirty="0"/>
          </a:p>
        </p:txBody>
      </p:sp>
    </p:spTree>
    <p:extLst>
      <p:ext uri="{BB962C8B-B14F-4D97-AF65-F5344CB8AC3E}">
        <p14:creationId xmlns:p14="http://schemas.microsoft.com/office/powerpoint/2010/main" val="235893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a:xfrm>
            <a:off x="272821" y="274320"/>
            <a:ext cx="9997440" cy="1143000"/>
          </a:xfrm>
          <a:prstGeom prst="rect">
            <a:avLst/>
          </a:prstGeom>
        </p:spPr>
        <p:txBody>
          <a:bodyPr rtlCol="1" anchor="ctr"/>
          <a:lstStyle/>
          <a:p>
            <a:pPr rtl="1"/>
            <a:r>
              <a:rPr lang="ar-SA" noProof="0"/>
              <a:t>انقر لتحرير نمط عنوان الشكل الرئيسي</a:t>
            </a:r>
            <a:endParaRPr lang="ar-SA" noProof="0" dirty="0"/>
          </a:p>
        </p:txBody>
      </p:sp>
      <p:sp>
        <p:nvSpPr>
          <p:cNvPr id="3" name="عنصر نائب للتاريخ 2"/>
          <p:cNvSpPr>
            <a:spLocks noGrp="1"/>
          </p:cNvSpPr>
          <p:nvPr>
            <p:ph type="dt" sz="half" idx="10"/>
          </p:nvPr>
        </p:nvSpPr>
        <p:spPr>
          <a:xfrm>
            <a:off x="4572000" y="6305550"/>
            <a:ext cx="2844800" cy="476250"/>
          </a:xfrm>
          <a:prstGeom prst="rect">
            <a:avLst/>
          </a:prstGeom>
        </p:spPr>
        <p:txBody>
          <a:bodyPr rtlCol="1"/>
          <a:lstStyle/>
          <a:p>
            <a:pPr rtl="1"/>
            <a:fld id="{580299CA-374D-4842-BEA1-476F3798CB63}" type="datetime1">
              <a:rPr lang="ar-SA" noProof="0" smtClean="0"/>
              <a:t>24/10/1441</a:t>
            </a:fld>
            <a:endParaRPr lang="ar-SA" noProof="0" dirty="0"/>
          </a:p>
        </p:txBody>
      </p:sp>
      <p:sp>
        <p:nvSpPr>
          <p:cNvPr id="4" name="عنصر نائب للتذييل 3"/>
          <p:cNvSpPr>
            <a:spLocks noGrp="1"/>
          </p:cNvSpPr>
          <p:nvPr>
            <p:ph type="ftr" sz="quarter" idx="11"/>
          </p:nvPr>
        </p:nvSpPr>
        <p:spPr>
          <a:xfrm>
            <a:off x="713232" y="6305550"/>
            <a:ext cx="3860800" cy="476250"/>
          </a:xfrm>
          <a:prstGeom prst="rect">
            <a:avLst/>
          </a:prstGeom>
        </p:spPr>
        <p:txBody>
          <a:bodyPr rtlCol="1"/>
          <a:lstStyle/>
          <a:p>
            <a:pPr rtl="1"/>
            <a:r>
              <a:rPr lang="ar-SA" noProof="0" dirty="0"/>
              <a:t>إضافة تذييل</a:t>
            </a:r>
          </a:p>
        </p:txBody>
      </p:sp>
      <p:sp>
        <p:nvSpPr>
          <p:cNvPr id="5" name="عنصر نائب لرقم الشريحة 4"/>
          <p:cNvSpPr>
            <a:spLocks noGrp="1"/>
          </p:cNvSpPr>
          <p:nvPr>
            <p:ph type="sldNum" sz="quarter" idx="12"/>
          </p:nvPr>
        </p:nvSpPr>
        <p:spPr>
          <a:xfrm>
            <a:off x="100584" y="6305550"/>
            <a:ext cx="609600" cy="476250"/>
          </a:xfrm>
          <a:prstGeom prst="rect">
            <a:avLst/>
          </a:prstGeom>
        </p:spPr>
        <p:txBody>
          <a:bodyPr rtlCol="1"/>
          <a:lstStyle/>
          <a:p>
            <a:pPr rtl="1"/>
            <a:fld id="{401CF334-2D5C-4859-84A6-CA7E6E43FAEB}" type="slidenum">
              <a:rPr lang="ar-SA" noProof="0" smtClean="0"/>
              <a:t>‹#›</a:t>
            </a:fld>
            <a:endParaRPr lang="ar-SA" noProof="0" dirty="0"/>
          </a:p>
        </p:txBody>
      </p:sp>
    </p:spTree>
    <p:extLst>
      <p:ext uri="{BB962C8B-B14F-4D97-AF65-F5344CB8AC3E}">
        <p14:creationId xmlns:p14="http://schemas.microsoft.com/office/powerpoint/2010/main" val="86065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4572000" y="6305550"/>
            <a:ext cx="2844800" cy="476250"/>
          </a:xfrm>
          <a:prstGeom prst="rect">
            <a:avLst/>
          </a:prstGeom>
        </p:spPr>
        <p:txBody>
          <a:bodyPr rtlCol="1"/>
          <a:lstStyle/>
          <a:p>
            <a:pPr rtl="1"/>
            <a:fld id="{8BD502CD-1E3B-4604-BE34-DD55429F428D}" type="datetime1">
              <a:rPr lang="ar-SA" noProof="0" smtClean="0"/>
              <a:t>24/10/1441</a:t>
            </a:fld>
            <a:endParaRPr lang="ar-SA" noProof="0" dirty="0"/>
          </a:p>
        </p:txBody>
      </p:sp>
      <p:sp>
        <p:nvSpPr>
          <p:cNvPr id="3" name="عنصر نائب للتذييل 2"/>
          <p:cNvSpPr>
            <a:spLocks noGrp="1"/>
          </p:cNvSpPr>
          <p:nvPr>
            <p:ph type="ftr" sz="quarter" idx="11"/>
          </p:nvPr>
        </p:nvSpPr>
        <p:spPr>
          <a:xfrm>
            <a:off x="713232" y="6305550"/>
            <a:ext cx="3860800" cy="476250"/>
          </a:xfrm>
          <a:prstGeom prst="rect">
            <a:avLst/>
          </a:prstGeom>
        </p:spPr>
        <p:txBody>
          <a:bodyPr rtlCol="1"/>
          <a:lstStyle/>
          <a:p>
            <a:pPr rtl="1"/>
            <a:r>
              <a:rPr lang="ar-SA" noProof="0" dirty="0"/>
              <a:t>إضافة تذييل</a:t>
            </a:r>
          </a:p>
        </p:txBody>
      </p:sp>
      <p:sp>
        <p:nvSpPr>
          <p:cNvPr id="4" name="عنصر نائب لرقم الشريحة 3"/>
          <p:cNvSpPr>
            <a:spLocks noGrp="1"/>
          </p:cNvSpPr>
          <p:nvPr>
            <p:ph type="sldNum" sz="quarter" idx="12"/>
          </p:nvPr>
        </p:nvSpPr>
        <p:spPr>
          <a:xfrm>
            <a:off x="100584" y="6305550"/>
            <a:ext cx="609600" cy="476250"/>
          </a:xfrm>
          <a:prstGeom prst="rect">
            <a:avLst/>
          </a:prstGeom>
        </p:spPr>
        <p:txBody>
          <a:bodyPr rtlCol="1"/>
          <a:lstStyle/>
          <a:p>
            <a:pPr rtl="1"/>
            <a:fld id="{401CF334-2D5C-4859-84A6-CA7E6E43FAEB}" type="slidenum">
              <a:rPr lang="ar-SA" noProof="0" smtClean="0"/>
              <a:t>‹#›</a:t>
            </a:fld>
            <a:endParaRPr lang="ar-SA" noProof="0" dirty="0"/>
          </a:p>
        </p:txBody>
      </p:sp>
    </p:spTree>
    <p:extLst>
      <p:ext uri="{BB962C8B-B14F-4D97-AF65-F5344CB8AC3E}">
        <p14:creationId xmlns:p14="http://schemas.microsoft.com/office/powerpoint/2010/main" val="86097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Pr>
        <a:solidFill>
          <a:schemeClr val="bg2">
            <a:lumMod val="90000"/>
          </a:schemeClr>
        </a:solidFill>
        <a:effectLst/>
      </p:bgPr>
    </p:bg>
    <p:spTree>
      <p:nvGrpSpPr>
        <p:cNvPr id="1" name=""/>
        <p:cNvGrpSpPr/>
        <p:nvPr/>
      </p:nvGrpSpPr>
      <p:grpSpPr>
        <a:xfrm>
          <a:off x="0" y="0"/>
          <a:ext cx="0" cy="0"/>
          <a:chOff x="0" y="0"/>
          <a:chExt cx="0" cy="0"/>
        </a:xfrm>
      </p:grpSpPr>
      <p:sp>
        <p:nvSpPr>
          <p:cNvPr id="2" name="العنوان 1"/>
          <p:cNvSpPr>
            <a:spLocks noGrp="1"/>
          </p:cNvSpPr>
          <p:nvPr>
            <p:ph type="title"/>
          </p:nvPr>
        </p:nvSpPr>
        <p:spPr>
          <a:xfrm>
            <a:off x="6386289" y="216778"/>
            <a:ext cx="5080000" cy="1162050"/>
          </a:xfrm>
          <a:prstGeom prst="rect">
            <a:avLst/>
          </a:prstGeom>
          <a:ln>
            <a:noFill/>
          </a:ln>
        </p:spPr>
        <p:txBody>
          <a:bodyPr rtlCol="1" anchor="b"/>
          <a:lstStyle>
            <a:lvl1pPr algn="r" rtl="1">
              <a:lnSpc>
                <a:spcPts val="2000"/>
              </a:lnSpc>
              <a:buNone/>
              <a:defRPr sz="2200" b="1" cap="all" baseline="0"/>
            </a:lvl1pPr>
            <a:extLst/>
          </a:lstStyle>
          <a:p>
            <a:pPr rtl="1"/>
            <a:r>
              <a:rPr lang="ar-SA" noProof="0"/>
              <a:t>انقر لتحرير نمط عنوان الشكل الرئيسي</a:t>
            </a:r>
            <a:endParaRPr lang="ar-SA" noProof="0" dirty="0"/>
          </a:p>
        </p:txBody>
      </p:sp>
      <p:sp>
        <p:nvSpPr>
          <p:cNvPr id="3" name="عنصر نائب للنص 2"/>
          <p:cNvSpPr>
            <a:spLocks noGrp="1"/>
          </p:cNvSpPr>
          <p:nvPr>
            <p:ph type="body" idx="2"/>
          </p:nvPr>
        </p:nvSpPr>
        <p:spPr>
          <a:xfrm>
            <a:off x="6386289" y="1406964"/>
            <a:ext cx="5080000" cy="698500"/>
          </a:xfrm>
          <a:prstGeom prst="rect">
            <a:avLst/>
          </a:prstGeom>
        </p:spPr>
        <p:txBody>
          <a:bodyPr rtlCol="1"/>
          <a:lstStyle>
            <a:lvl1pPr marL="45720" indent="0" algn="r" rtl="1">
              <a:lnSpc>
                <a:spcPct val="100000"/>
              </a:lnSpc>
              <a:spcBef>
                <a:spcPts val="0"/>
              </a:spcBef>
              <a:buNone/>
              <a:defRPr sz="1400"/>
            </a:lvl1pPr>
            <a:lvl2pPr algn="r" rtl="1">
              <a:buNone/>
              <a:defRPr sz="1200"/>
            </a:lvl2pPr>
            <a:lvl3pPr algn="r" rtl="1">
              <a:buNone/>
              <a:defRPr sz="1000"/>
            </a:lvl3pPr>
            <a:lvl4pPr algn="r" rtl="1">
              <a:buNone/>
              <a:defRPr sz="900"/>
            </a:lvl4pPr>
            <a:lvl5pPr algn="r" rtl="1">
              <a:buNone/>
              <a:defRPr sz="900"/>
            </a:lvl5pPr>
            <a:extLst/>
          </a:lstStyle>
          <a:p>
            <a:pPr lvl="0" rtl="1" eaLnBrk="1" latinLnBrk="0" hangingPunct="1"/>
            <a:r>
              <a:rPr lang="ar-SA" noProof="0"/>
              <a:t>انقر لتحرير أنماط نص الشكل الرئيسي</a:t>
            </a:r>
          </a:p>
        </p:txBody>
      </p:sp>
      <p:sp>
        <p:nvSpPr>
          <p:cNvPr id="4" name="عنصر نائب للمحتوى 3"/>
          <p:cNvSpPr>
            <a:spLocks noGrp="1"/>
          </p:cNvSpPr>
          <p:nvPr>
            <p:ph sz="half" idx="1"/>
          </p:nvPr>
        </p:nvSpPr>
        <p:spPr>
          <a:xfrm>
            <a:off x="609600" y="2133601"/>
            <a:ext cx="10871200" cy="3992563"/>
          </a:xfrm>
          <a:prstGeom prst="rect">
            <a:avLst/>
          </a:prstGeom>
        </p:spPr>
        <p:txBody>
          <a:bodyPr rtlCol="1"/>
          <a:lstStyle>
            <a:lvl1pPr algn="r" rtl="1">
              <a:defRPr sz="3200"/>
            </a:lvl1pPr>
            <a:lvl2pPr algn="r" rtl="1">
              <a:defRPr sz="2800"/>
            </a:lvl2pPr>
            <a:lvl3pPr algn="r" rtl="1">
              <a:defRPr sz="2400"/>
            </a:lvl3pPr>
            <a:lvl4pPr algn="r" rtl="1">
              <a:defRPr sz="2000"/>
            </a:lvl4pPr>
            <a:lvl5pPr algn="r" rtl="1">
              <a:defRPr sz="2000"/>
            </a:lvl5pPr>
            <a:extLst/>
          </a:lstStyle>
          <a:p>
            <a:pPr lvl="0" rtl="1" eaLnBrk="1" latinLnBrk="0" hangingPunct="1"/>
            <a:r>
              <a:rPr lang="ar-SA" noProof="0"/>
              <a:t>انقر لتحرير أنماط نص الشكل الرئيسي</a:t>
            </a:r>
          </a:p>
          <a:p>
            <a:pPr lvl="1" rtl="1" eaLnBrk="1" latinLnBrk="0" hangingPunct="1"/>
            <a:r>
              <a:rPr lang="ar-SA" noProof="0"/>
              <a:t>المستوى الثاني</a:t>
            </a:r>
          </a:p>
          <a:p>
            <a:pPr lvl="2" rtl="1" eaLnBrk="1" latinLnBrk="0" hangingPunct="1"/>
            <a:r>
              <a:rPr lang="ar-SA" noProof="0"/>
              <a:t>المستوى الثالث</a:t>
            </a:r>
          </a:p>
          <a:p>
            <a:pPr lvl="3" rtl="1" eaLnBrk="1" latinLnBrk="0" hangingPunct="1"/>
            <a:r>
              <a:rPr lang="ar-SA" noProof="0"/>
              <a:t>المستوى الرابع</a:t>
            </a:r>
          </a:p>
          <a:p>
            <a:pPr lvl="4" rtl="1" eaLnBrk="1" latinLnBrk="0" hangingPunct="1"/>
            <a:r>
              <a:rPr lang="ar-SA" noProof="0"/>
              <a:t>المستوى الخامس</a:t>
            </a:r>
            <a:endParaRPr kumimoji="0" lang="ar-SA" noProof="0" dirty="0"/>
          </a:p>
        </p:txBody>
      </p:sp>
      <p:sp>
        <p:nvSpPr>
          <p:cNvPr id="5" name="عنصر نائب للتاريخ 4"/>
          <p:cNvSpPr>
            <a:spLocks noGrp="1"/>
          </p:cNvSpPr>
          <p:nvPr>
            <p:ph type="dt" sz="half" idx="10"/>
          </p:nvPr>
        </p:nvSpPr>
        <p:spPr>
          <a:xfrm>
            <a:off x="4572000" y="6305550"/>
            <a:ext cx="2844800" cy="476250"/>
          </a:xfrm>
          <a:prstGeom prst="rect">
            <a:avLst/>
          </a:prstGeom>
        </p:spPr>
        <p:txBody>
          <a:bodyPr rtlCol="1"/>
          <a:lstStyle/>
          <a:p>
            <a:pPr rtl="1"/>
            <a:fld id="{ABAA9ED1-D1FD-4B31-9AAA-3BB1ECC78064}" type="datetime1">
              <a:rPr lang="ar-SA" noProof="0" smtClean="0"/>
              <a:t>24/10/1441</a:t>
            </a:fld>
            <a:endParaRPr lang="ar-SA" noProof="0" dirty="0"/>
          </a:p>
        </p:txBody>
      </p:sp>
      <p:sp>
        <p:nvSpPr>
          <p:cNvPr id="6" name="عنصر نائب للتذييل 5"/>
          <p:cNvSpPr>
            <a:spLocks noGrp="1"/>
          </p:cNvSpPr>
          <p:nvPr>
            <p:ph type="ftr" sz="quarter" idx="11"/>
          </p:nvPr>
        </p:nvSpPr>
        <p:spPr>
          <a:xfrm>
            <a:off x="713232" y="6305550"/>
            <a:ext cx="3860800" cy="476250"/>
          </a:xfrm>
          <a:prstGeom prst="rect">
            <a:avLst/>
          </a:prstGeom>
        </p:spPr>
        <p:txBody>
          <a:bodyPr rtlCol="1"/>
          <a:lstStyle/>
          <a:p>
            <a:pPr rtl="1"/>
            <a:r>
              <a:rPr lang="ar-SA" noProof="0" dirty="0"/>
              <a:t>إضافة تذييل</a:t>
            </a:r>
          </a:p>
        </p:txBody>
      </p:sp>
      <p:sp>
        <p:nvSpPr>
          <p:cNvPr id="7" name="عنصر نائب لرقم الشريحة 6"/>
          <p:cNvSpPr>
            <a:spLocks noGrp="1"/>
          </p:cNvSpPr>
          <p:nvPr>
            <p:ph type="sldNum" sz="quarter" idx="12"/>
          </p:nvPr>
        </p:nvSpPr>
        <p:spPr>
          <a:xfrm>
            <a:off x="100584" y="6305550"/>
            <a:ext cx="609600" cy="476250"/>
          </a:xfrm>
          <a:prstGeom prst="rect">
            <a:avLst/>
          </a:prstGeom>
        </p:spPr>
        <p:txBody>
          <a:bodyPr rtlCol="1"/>
          <a:lstStyle/>
          <a:p>
            <a:pPr rtl="1"/>
            <a:fld id="{401CF334-2D5C-4859-84A6-CA7E6E43FAEB}" type="slidenum">
              <a:rPr lang="ar-SA" noProof="0" smtClean="0"/>
              <a:t>‹#›</a:t>
            </a:fld>
            <a:endParaRPr lang="ar-SA" noProof="0" dirty="0"/>
          </a:p>
        </p:txBody>
      </p:sp>
    </p:spTree>
    <p:extLst>
      <p:ext uri="{BB962C8B-B14F-4D97-AF65-F5344CB8AC3E}">
        <p14:creationId xmlns:p14="http://schemas.microsoft.com/office/powerpoint/2010/main" val="54254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ات تسمية توضيحية">
    <p:bg>
      <p:bgPr>
        <a:solidFill>
          <a:schemeClr val="bg2">
            <a:lumMod val="90000"/>
          </a:schemeClr>
        </a:solidFill>
        <a:effectLst/>
      </p:bgPr>
    </p:bg>
    <p:spTree>
      <p:nvGrpSpPr>
        <p:cNvPr id="1" name=""/>
        <p:cNvGrpSpPr/>
        <p:nvPr/>
      </p:nvGrpSpPr>
      <p:grpSpPr>
        <a:xfrm>
          <a:off x="0" y="0"/>
          <a:ext cx="0" cy="0"/>
          <a:chOff x="0" y="0"/>
          <a:chExt cx="0" cy="0"/>
        </a:xfrm>
      </p:grpSpPr>
      <p:sp>
        <p:nvSpPr>
          <p:cNvPr id="2" name="العنوان 1"/>
          <p:cNvSpPr>
            <a:spLocks noGrp="1"/>
          </p:cNvSpPr>
          <p:nvPr>
            <p:ph type="title"/>
          </p:nvPr>
        </p:nvSpPr>
        <p:spPr>
          <a:xfrm>
            <a:off x="685800" y="1066800"/>
            <a:ext cx="3657600" cy="1981200"/>
          </a:xfrm>
          <a:prstGeom prst="rect">
            <a:avLst/>
          </a:prstGeom>
        </p:spPr>
        <p:txBody>
          <a:bodyPr rtlCol="1" anchor="b">
            <a:noAutofit/>
          </a:bodyPr>
          <a:lstStyle>
            <a:lvl1pPr algn="r" rtl="1">
              <a:buNone/>
              <a:defRPr sz="2100" b="1">
                <a:effectLst/>
              </a:defRPr>
            </a:lvl1pPr>
            <a:extLst/>
          </a:lstStyle>
          <a:p>
            <a:pPr rtl="1"/>
            <a:r>
              <a:rPr lang="ar-SA" noProof="0"/>
              <a:t>انقر لتحرير نمط عنوان الشكل الرئيسي</a:t>
            </a:r>
            <a:endParaRPr lang="ar-SA" noProof="0" dirty="0"/>
          </a:p>
        </p:txBody>
      </p:sp>
      <p:sp>
        <p:nvSpPr>
          <p:cNvPr id="8" name="مستطيل 7"/>
          <p:cNvSpPr/>
          <p:nvPr/>
        </p:nvSpPr>
        <p:spPr>
          <a:xfrm>
            <a:off x="5239667"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1" anchor="t">
            <a:normAutofit/>
          </a:bodyPr>
          <a:lstStyle/>
          <a:p>
            <a:pPr marL="0" indent="-283464" algn="r" rtl="1" eaLnBrk="1" latinLnBrk="0" hangingPunct="1">
              <a:lnSpc>
                <a:spcPts val="3000"/>
              </a:lnSpc>
              <a:spcBef>
                <a:spcPts val="600"/>
              </a:spcBef>
              <a:buClr>
                <a:schemeClr val="accent1"/>
              </a:buClr>
              <a:buSzPct val="80000"/>
              <a:buFont typeface="Wingdings 2"/>
              <a:buNone/>
            </a:pPr>
            <a:endParaRPr kumimoji="0" lang="ar-SA" sz="3200" kern="1200" noProof="0" dirty="0">
              <a:solidFill>
                <a:schemeClr val="tx1"/>
              </a:solidFill>
              <a:latin typeface="+mn-lt"/>
              <a:ea typeface="+mn-ea"/>
              <a:cs typeface="+mn-cs"/>
            </a:endParaRPr>
          </a:p>
        </p:txBody>
      </p:sp>
      <p:sp>
        <p:nvSpPr>
          <p:cNvPr id="3" name="عنصر نائب للصورة 2" descr="عنصر نائب فارغ لإضافة صورة. انقر فوق العنصر النائب ثم حدد الصورة التي ترغب بإضافتها."/>
          <p:cNvSpPr>
            <a:spLocks noGrp="1"/>
          </p:cNvSpPr>
          <p:nvPr>
            <p:ph type="pic" idx="1"/>
          </p:nvPr>
        </p:nvSpPr>
        <p:spPr>
          <a:xfrm>
            <a:off x="5341267" y="1143004"/>
            <a:ext cx="5892800" cy="3514531"/>
          </a:xfrm>
          <a:prstGeom prst="roundRect">
            <a:avLst>
              <a:gd name="adj" fmla="val 783"/>
            </a:avLst>
          </a:prstGeom>
          <a:solidFill>
            <a:schemeClr val="bg2"/>
          </a:solidFill>
          <a:ln w="127000">
            <a:noFill/>
            <a:miter lim="800000"/>
          </a:ln>
          <a:effectLst/>
        </p:spPr>
        <p:txBody>
          <a:bodyPr lIns="91440" tIns="548640" rtlCol="1" anchor="t">
            <a:normAutofit/>
          </a:bodyPr>
          <a:lstStyle>
            <a:lvl1pPr marL="0" indent="0" algn="r" rtl="1" eaLnBrk="1" latinLnBrk="0" hangingPunct="1">
              <a:buNone/>
              <a:defRPr kumimoji="0" lang="ar-SA" sz="3200" kern="1200" noProof="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defRPr>
            </a:lvl1pPr>
            <a:extLst/>
          </a:lstStyle>
          <a:p>
            <a:pPr marL="0" lvl="0" indent="0" algn="r" rtl="1" eaLnBrk="1" latinLnBrk="0" hangingPunct="1">
              <a:lnSpc>
                <a:spcPts val="1600"/>
              </a:lnSpc>
              <a:spcBef>
                <a:spcPts val="0"/>
              </a:spcBef>
              <a:buClr>
                <a:schemeClr val="accent1">
                  <a:lumMod val="50000"/>
                </a:schemeClr>
              </a:buClr>
              <a:buSzPct val="80000"/>
              <a:buFont typeface="Wingdings 2"/>
              <a:buNone/>
            </a:pPr>
            <a:r>
              <a:rPr lang="ar-SA" noProof="0"/>
              <a:t>انقر فوق الأيقونة لإضافة صورة</a:t>
            </a:r>
            <a:endParaRPr kumimoji="0" lang="ar-SA" noProof="0" dirty="0"/>
          </a:p>
        </p:txBody>
      </p:sp>
      <p:sp>
        <p:nvSpPr>
          <p:cNvPr id="9" name="مستطيل 1"/>
          <p:cNvSpPr/>
          <p:nvPr/>
        </p:nvSpPr>
        <p:spPr>
          <a:xfrm rot="19468671">
            <a:off x="4752634"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rtlCol="1" anchor="ctr"/>
          <a:lstStyle/>
          <a:p>
            <a:pPr algn="ctr" rtl="1" eaLnBrk="1" latinLnBrk="0" hangingPunct="1"/>
            <a:endParaRPr kumimoji="0" lang="ar-SA" sz="1800" noProof="0" dirty="0"/>
          </a:p>
        </p:txBody>
      </p:sp>
      <p:sp>
        <p:nvSpPr>
          <p:cNvPr id="10" name="مستطيل 2"/>
          <p:cNvSpPr/>
          <p:nvPr/>
        </p:nvSpPr>
        <p:spPr>
          <a:xfrm rot="2103354" flipH="1">
            <a:off x="10895223"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rtlCol="1" anchor="ctr"/>
          <a:lstStyle/>
          <a:p>
            <a:pPr algn="ctr" rtl="1" eaLnBrk="1" latinLnBrk="0" hangingPunct="1"/>
            <a:endParaRPr kumimoji="0" lang="ar-SA" sz="1800" noProof="0" dirty="0"/>
          </a:p>
        </p:txBody>
      </p:sp>
      <p:sp>
        <p:nvSpPr>
          <p:cNvPr id="4" name="عنصر نائب للنص 3"/>
          <p:cNvSpPr>
            <a:spLocks noGrp="1"/>
          </p:cNvSpPr>
          <p:nvPr>
            <p:ph type="body" sz="half" idx="2"/>
          </p:nvPr>
        </p:nvSpPr>
        <p:spPr>
          <a:xfrm>
            <a:off x="5341267" y="4800600"/>
            <a:ext cx="5892800" cy="762000"/>
          </a:xfrm>
          <a:prstGeom prst="rect">
            <a:avLst/>
          </a:prstGeom>
        </p:spPr>
        <p:txBody>
          <a:bodyPr rtlCol="1" anchor="ctr"/>
          <a:lstStyle>
            <a:lvl1pPr marL="0" indent="0" algn="r" rtl="1">
              <a:lnSpc>
                <a:spcPts val="1600"/>
              </a:lnSpc>
              <a:spcBef>
                <a:spcPts val="0"/>
              </a:spcBef>
              <a:buNone/>
              <a:defRPr sz="1400">
                <a:solidFill>
                  <a:srgbClr val="777777"/>
                </a:solidFill>
              </a:defRPr>
            </a:lvl1pPr>
            <a:lvl2pPr algn="r" rtl="1">
              <a:defRPr sz="1200"/>
            </a:lvl2pPr>
            <a:lvl3pPr algn="r" rtl="1">
              <a:defRPr sz="1000"/>
            </a:lvl3pPr>
            <a:lvl4pPr algn="r" rtl="1">
              <a:defRPr sz="900"/>
            </a:lvl4pPr>
            <a:lvl5pPr algn="r" rtl="1">
              <a:defRPr sz="900"/>
            </a:lvl5pPr>
            <a:extLst/>
          </a:lstStyle>
          <a:p>
            <a:pPr lvl="0" rtl="1" eaLnBrk="1" latinLnBrk="0" hangingPunct="1"/>
            <a:r>
              <a:rPr lang="ar-SA" noProof="0"/>
              <a:t>انقر لتحرير أنماط نص الشكل الرئيسي</a:t>
            </a:r>
          </a:p>
        </p:txBody>
      </p:sp>
      <p:sp>
        <p:nvSpPr>
          <p:cNvPr id="5" name="عنصر نائب للتاريخ 4"/>
          <p:cNvSpPr>
            <a:spLocks noGrp="1"/>
          </p:cNvSpPr>
          <p:nvPr>
            <p:ph type="dt" sz="half" idx="10"/>
          </p:nvPr>
        </p:nvSpPr>
        <p:spPr>
          <a:xfrm>
            <a:off x="4572000" y="6305550"/>
            <a:ext cx="2844800" cy="476250"/>
          </a:xfrm>
          <a:prstGeom prst="rect">
            <a:avLst/>
          </a:prstGeom>
        </p:spPr>
        <p:txBody>
          <a:bodyPr rtlCol="1"/>
          <a:lstStyle/>
          <a:p>
            <a:pPr rtl="1"/>
            <a:fld id="{E3FAAFA9-E0D2-47A0-A5E4-144D48CF1CAC}" type="datetime1">
              <a:rPr lang="ar-SA" noProof="0" smtClean="0"/>
              <a:t>24/10/1441</a:t>
            </a:fld>
            <a:endParaRPr lang="ar-SA" noProof="0" dirty="0"/>
          </a:p>
        </p:txBody>
      </p:sp>
      <p:sp>
        <p:nvSpPr>
          <p:cNvPr id="6" name="عنصر نائب للتذييل 5"/>
          <p:cNvSpPr>
            <a:spLocks noGrp="1"/>
          </p:cNvSpPr>
          <p:nvPr>
            <p:ph type="ftr" sz="quarter" idx="11"/>
          </p:nvPr>
        </p:nvSpPr>
        <p:spPr>
          <a:xfrm>
            <a:off x="713232" y="6305550"/>
            <a:ext cx="3860800" cy="476250"/>
          </a:xfrm>
          <a:prstGeom prst="rect">
            <a:avLst/>
          </a:prstGeom>
        </p:spPr>
        <p:txBody>
          <a:bodyPr rtlCol="1"/>
          <a:lstStyle/>
          <a:p>
            <a:pPr rtl="1"/>
            <a:r>
              <a:rPr lang="ar-SA" noProof="0" dirty="0"/>
              <a:t>إضافة تذييل</a:t>
            </a:r>
          </a:p>
        </p:txBody>
      </p:sp>
      <p:sp>
        <p:nvSpPr>
          <p:cNvPr id="7" name="عنصر نائب لرقم الشريحة 6"/>
          <p:cNvSpPr>
            <a:spLocks noGrp="1"/>
          </p:cNvSpPr>
          <p:nvPr>
            <p:ph type="sldNum" sz="quarter" idx="12"/>
          </p:nvPr>
        </p:nvSpPr>
        <p:spPr>
          <a:xfrm>
            <a:off x="100584" y="6305550"/>
            <a:ext cx="609600" cy="476250"/>
          </a:xfrm>
          <a:prstGeom prst="rect">
            <a:avLst/>
          </a:prstGeom>
        </p:spPr>
        <p:txBody>
          <a:bodyPr rtlCol="1"/>
          <a:lstStyle/>
          <a:p>
            <a:pPr rtl="1"/>
            <a:fld id="{401CF334-2D5C-4859-84A6-CA7E6E43FAEB}" type="slidenum">
              <a:rPr lang="ar-SA" noProof="0" smtClean="0"/>
              <a:t>‹#›</a:t>
            </a:fld>
            <a:endParaRPr lang="ar-SA" noProof="0" dirty="0"/>
          </a:p>
        </p:txBody>
      </p:sp>
    </p:spTree>
    <p:extLst>
      <p:ext uri="{BB962C8B-B14F-4D97-AF65-F5344CB8AC3E}">
        <p14:creationId xmlns:p14="http://schemas.microsoft.com/office/powerpoint/2010/main" val="363675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2"/>
      </p:bgRef>
    </p:bg>
    <p:spTree>
      <p:nvGrpSpPr>
        <p:cNvPr id="1" name=""/>
        <p:cNvGrpSpPr/>
        <p:nvPr/>
      </p:nvGrpSpPr>
      <p:grpSpPr>
        <a:xfrm>
          <a:off x="0" y="0"/>
          <a:ext cx="0" cy="0"/>
          <a:chOff x="0" y="0"/>
          <a:chExt cx="0" cy="0"/>
        </a:xfrm>
      </p:grpSpPr>
      <p:grpSp>
        <p:nvGrpSpPr>
          <p:cNvPr id="6" name="مجموعة 5"/>
          <p:cNvGrpSpPr/>
          <p:nvPr/>
        </p:nvGrpSpPr>
        <p:grpSpPr>
          <a:xfrm flipH="1">
            <a:off x="-4100" y="-54"/>
            <a:ext cx="12188952" cy="6858054"/>
            <a:chOff x="7148" y="-54"/>
            <a:chExt cx="12188952" cy="6858054"/>
          </a:xfrm>
        </p:grpSpPr>
        <p:sp>
          <p:nvSpPr>
            <p:cNvPr id="4" name="مستطيل 3"/>
            <p:cNvSpPr/>
            <p:nvPr/>
          </p:nvSpPr>
          <p:spPr>
            <a:xfrm>
              <a:off x="7148" y="0"/>
              <a:ext cx="12188952"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15" name="مستطيل 14"/>
            <p:cNvSpPr/>
            <p:nvPr/>
          </p:nvSpPr>
          <p:spPr bwMode="invGray">
            <a:xfrm>
              <a:off x="1473566" y="-54"/>
              <a:ext cx="96070" cy="6858054"/>
            </a:xfrm>
            <a:prstGeom prst="rect">
              <a:avLst/>
            </a:prstGeom>
            <a:solidFill>
              <a:schemeClr val="bg2">
                <a:lumMod val="10000"/>
              </a:schemeClr>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rtlCol="1" anchor="ctr"/>
            <a:lstStyle/>
            <a:p>
              <a:pPr algn="ctr" rtl="1" eaLnBrk="1" latinLnBrk="0" hangingPunct="1"/>
              <a:endParaRPr kumimoji="0" lang="ar-SA" sz="1800" noProof="0" dirty="0">
                <a:latin typeface="Tahoma" panose="020B0604030504040204" pitchFamily="34" charset="0"/>
                <a:ea typeface="Tahoma" panose="020B0604030504040204" pitchFamily="34" charset="0"/>
                <a:cs typeface="Tahoma" panose="020B0604030504040204" pitchFamily="34" charset="0"/>
              </a:endParaRPr>
            </a:p>
          </p:txBody>
        </p:sp>
        <p:pic>
          <p:nvPicPr>
            <p:cNvPr id="3" name="صورة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48" y="0"/>
              <a:ext cx="1495425" cy="6858000"/>
            </a:xfrm>
            <a:prstGeom prst="rect">
              <a:avLst/>
            </a:prstGeom>
          </p:spPr>
        </p:pic>
      </p:grpSp>
      <p:sp>
        <p:nvSpPr>
          <p:cNvPr id="16" name="عنصر نائب للعنوان 4"/>
          <p:cNvSpPr>
            <a:spLocks noGrp="1"/>
          </p:cNvSpPr>
          <p:nvPr>
            <p:ph type="title"/>
          </p:nvPr>
        </p:nvSpPr>
        <p:spPr>
          <a:xfrm>
            <a:off x="280416" y="274638"/>
            <a:ext cx="9997440" cy="1143000"/>
          </a:xfrm>
          <a:prstGeom prst="rect">
            <a:avLst/>
          </a:prstGeom>
        </p:spPr>
        <p:txBody>
          <a:bodyPr rtlCol="1" anchor="ctr">
            <a:normAutofit/>
          </a:bodyPr>
          <a:lstStyle/>
          <a:p>
            <a:pPr rtl="1"/>
            <a:r>
              <a:rPr lang="ar-SA" noProof="0" dirty="0"/>
              <a:t>انقر لتحرير نمط العنوان الرئيسي</a:t>
            </a:r>
          </a:p>
        </p:txBody>
      </p:sp>
      <p:sp>
        <p:nvSpPr>
          <p:cNvPr id="17" name="عنصر نائب للنص 8"/>
          <p:cNvSpPr>
            <a:spLocks noGrp="1"/>
          </p:cNvSpPr>
          <p:nvPr>
            <p:ph type="body" idx="1"/>
          </p:nvPr>
        </p:nvSpPr>
        <p:spPr>
          <a:xfrm>
            <a:off x="280416" y="1447800"/>
            <a:ext cx="9997440" cy="4800600"/>
          </a:xfrm>
          <a:prstGeom prst="rect">
            <a:avLst/>
          </a:prstGeom>
        </p:spPr>
        <p:txBody>
          <a:bodyPr rtlCol="1">
            <a:normAutofit/>
          </a:bodyPr>
          <a:lstStyle/>
          <a:p>
            <a:pPr lvl="0" rtl="1" eaLnBrk="1" latinLnBrk="0" hangingPunct="1"/>
            <a:r>
              <a:rPr lang="ar-SA" noProof="0" dirty="0"/>
              <a:t>انقر لتحرير أنماط النص الرئيسي</a:t>
            </a:r>
          </a:p>
          <a:p>
            <a:pPr lvl="1" rtl="1" eaLnBrk="1" latinLnBrk="0" hangingPunct="1"/>
            <a:r>
              <a:rPr lang="ar-SA" noProof="0" dirty="0"/>
              <a:t>المستوى الثاني</a:t>
            </a:r>
          </a:p>
          <a:p>
            <a:pPr lvl="2" rtl="1" eaLnBrk="1" latinLnBrk="0" hangingPunct="1"/>
            <a:r>
              <a:rPr lang="ar-SA" noProof="0" dirty="0"/>
              <a:t>المستوى الثالث</a:t>
            </a:r>
          </a:p>
          <a:p>
            <a:pPr lvl="3" rtl="1" eaLnBrk="1" latinLnBrk="0" hangingPunct="1"/>
            <a:r>
              <a:rPr lang="ar-SA" noProof="0" dirty="0"/>
              <a:t>المستوى الرابع</a:t>
            </a:r>
          </a:p>
          <a:p>
            <a:pPr lvl="4" rtl="1" eaLnBrk="1" latinLnBrk="0" hangingPunct="1"/>
            <a:r>
              <a:rPr lang="ar-SA" noProof="0" dirty="0"/>
              <a:t>المستوى الخامس</a:t>
            </a:r>
          </a:p>
        </p:txBody>
      </p:sp>
      <p:sp>
        <p:nvSpPr>
          <p:cNvPr id="18" name="عنصر نائب للتاريخ 23"/>
          <p:cNvSpPr>
            <a:spLocks noGrp="1"/>
          </p:cNvSpPr>
          <p:nvPr>
            <p:ph type="dt" sz="half" idx="2"/>
          </p:nvPr>
        </p:nvSpPr>
        <p:spPr>
          <a:xfrm>
            <a:off x="4572000" y="6305550"/>
            <a:ext cx="2844800" cy="476250"/>
          </a:xfrm>
          <a:prstGeom prst="rect">
            <a:avLst/>
          </a:prstGeom>
        </p:spPr>
        <p:txBody>
          <a:bodyPr rtlCol="1" anchor="b"/>
          <a:lstStyle>
            <a:lvl1pPr algn="l" rtl="1" eaLnBrk="1" latinLnBrk="0" hangingPunct="1">
              <a:defRPr kumimoji="0" sz="1100">
                <a:solidFill>
                  <a:schemeClr val="tx2"/>
                </a:solidFill>
                <a:latin typeface="Tahoma" panose="020B0604030504040204" pitchFamily="34" charset="0"/>
                <a:ea typeface="Tahoma" panose="020B0604030504040204" pitchFamily="34" charset="0"/>
                <a:cs typeface="Tahoma" panose="020B0604030504040204" pitchFamily="34" charset="0"/>
              </a:defRPr>
            </a:lvl1pPr>
            <a:extLst/>
          </a:lstStyle>
          <a:p>
            <a:fld id="{F88B048D-57C5-4276-85DB-FDD6FFDB19D1}" type="datetime1">
              <a:rPr lang="ar-SA" smtClean="0"/>
              <a:t>24/10/1441</a:t>
            </a:fld>
            <a:endParaRPr lang="ar-SA" dirty="0"/>
          </a:p>
        </p:txBody>
      </p:sp>
      <p:sp>
        <p:nvSpPr>
          <p:cNvPr id="19" name="عنصر نائب للتذييل 9"/>
          <p:cNvSpPr>
            <a:spLocks noGrp="1"/>
          </p:cNvSpPr>
          <p:nvPr>
            <p:ph type="ftr" sz="quarter" idx="3"/>
          </p:nvPr>
        </p:nvSpPr>
        <p:spPr>
          <a:xfrm>
            <a:off x="711200" y="6305550"/>
            <a:ext cx="3860800" cy="476250"/>
          </a:xfrm>
          <a:prstGeom prst="rect">
            <a:avLst/>
          </a:prstGeom>
        </p:spPr>
        <p:txBody>
          <a:bodyPr rtlCol="1" anchor="b"/>
          <a:lstStyle>
            <a:lvl1pPr algn="r" rtl="1" eaLnBrk="1" latinLnBrk="0" hangingPunct="1">
              <a:defRPr kumimoji="0" sz="1100">
                <a:solidFill>
                  <a:schemeClr val="tx2"/>
                </a:solidFill>
                <a:effectLst/>
                <a:latin typeface="Tahoma" panose="020B0604030504040204" pitchFamily="34" charset="0"/>
                <a:ea typeface="Tahoma" panose="020B0604030504040204" pitchFamily="34" charset="0"/>
                <a:cs typeface="Tahoma" panose="020B0604030504040204" pitchFamily="34" charset="0"/>
              </a:defRPr>
            </a:lvl1pPr>
            <a:extLst/>
          </a:lstStyle>
          <a:p>
            <a:r>
              <a:rPr lang="ar-SA" noProof="0" dirty="0"/>
              <a:t>إضافة تذييل</a:t>
            </a:r>
          </a:p>
        </p:txBody>
      </p:sp>
      <p:sp>
        <p:nvSpPr>
          <p:cNvPr id="20" name="عنصر نائب لرقم الشريحة 21"/>
          <p:cNvSpPr>
            <a:spLocks noGrp="1"/>
          </p:cNvSpPr>
          <p:nvPr>
            <p:ph type="sldNum" sz="quarter" idx="4"/>
          </p:nvPr>
        </p:nvSpPr>
        <p:spPr>
          <a:xfrm>
            <a:off x="97536" y="6305550"/>
            <a:ext cx="609600" cy="476250"/>
          </a:xfrm>
          <a:prstGeom prst="rect">
            <a:avLst/>
          </a:prstGeom>
        </p:spPr>
        <p:txBody>
          <a:bodyPr rtlCol="1" anchor="b"/>
          <a:lstStyle>
            <a:lvl1pPr algn="ctr" rtl="1" eaLnBrk="1" latinLnBrk="0" hangingPunct="1">
              <a:defRPr kumimoji="0" sz="1100">
                <a:solidFill>
                  <a:schemeClr val="tx2"/>
                </a:solidFill>
                <a:effectLst/>
                <a:latin typeface="Tahoma" panose="020B0604030504040204" pitchFamily="34" charset="0"/>
                <a:ea typeface="Tahoma" panose="020B0604030504040204" pitchFamily="34" charset="0"/>
                <a:cs typeface="Tahoma" panose="020B0604030504040204" pitchFamily="34" charset="0"/>
              </a:defRPr>
            </a:lvl1pPr>
            <a:extLst/>
          </a:lstStyle>
          <a:p>
            <a:fld id="{401CF334-2D5C-4859-84A6-CA7E6E43FAEB}" type="slidenum">
              <a:rPr lang="ar-SA" noProof="0" smtClean="0"/>
              <a:pPr/>
              <a:t>‹#›</a:t>
            </a:fld>
            <a:endParaRPr lang="ar-SA" noProof="0" dirty="0"/>
          </a:p>
        </p:txBody>
      </p:sp>
    </p:spTree>
    <p:extLst>
      <p:ext uri="{BB962C8B-B14F-4D97-AF65-F5344CB8AC3E}">
        <p14:creationId xmlns:p14="http://schemas.microsoft.com/office/powerpoint/2010/main" val="12600380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rtl="1" eaLnBrk="1" latinLnBrk="0" hangingPunct="1">
        <a:spcBef>
          <a:spcPct val="0"/>
        </a:spcBef>
        <a:buNone/>
        <a:defRPr kumimoji="0" sz="4300" b="1" kern="1200">
          <a:solidFill>
            <a:schemeClr val="accent2">
              <a:lumMod val="50000"/>
            </a:schemeClr>
          </a:solidFill>
          <a:effectLst/>
          <a:latin typeface="Tahoma" panose="020B0604030504040204" pitchFamily="34" charset="0"/>
          <a:ea typeface="Tahoma" panose="020B0604030504040204" pitchFamily="34" charset="0"/>
          <a:cs typeface="Tahoma" panose="020B0604030504040204" pitchFamily="34" charset="0"/>
        </a:defRPr>
      </a:lvl1pPr>
      <a:extLst/>
    </p:titleStyle>
    <p:bodyStyle>
      <a:lvl1pPr marL="365760" indent="-283464" algn="r" rtl="1" eaLnBrk="1" latinLnBrk="0" hangingPunct="1">
        <a:lnSpc>
          <a:spcPct val="100000"/>
        </a:lnSpc>
        <a:spcBef>
          <a:spcPts val="600"/>
        </a:spcBef>
        <a:buClr>
          <a:schemeClr val="accent1">
            <a:lumMod val="50000"/>
          </a:schemeClr>
        </a:buClr>
        <a:buSzPct val="80000"/>
        <a:buFont typeface="Wingdings 2"/>
        <a:buChar char=""/>
        <a:defRPr kumimoji="0" sz="3200" kern="120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defRPr>
      </a:lvl1pPr>
      <a:lvl2pPr marL="640080" indent="-237744" algn="r" rtl="1" eaLnBrk="1" latinLnBrk="0" hangingPunct="1">
        <a:lnSpc>
          <a:spcPct val="100000"/>
        </a:lnSpc>
        <a:spcBef>
          <a:spcPts val="550"/>
        </a:spcBef>
        <a:buClr>
          <a:schemeClr val="accent1">
            <a:lumMod val="50000"/>
          </a:schemeClr>
        </a:buClr>
        <a:buFont typeface="Verdana"/>
        <a:buChar char="◦"/>
        <a:defRPr kumimoji="0" sz="2800" kern="120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defRPr>
      </a:lvl2pPr>
      <a:lvl3pPr marL="886968" indent="-228600" algn="r" rtl="1" eaLnBrk="1" latinLnBrk="0" hangingPunct="1">
        <a:lnSpc>
          <a:spcPct val="100000"/>
        </a:lnSpc>
        <a:spcBef>
          <a:spcPct val="20000"/>
        </a:spcBef>
        <a:buClr>
          <a:schemeClr val="accent2">
            <a:lumMod val="75000"/>
          </a:schemeClr>
        </a:buClr>
        <a:buFont typeface="Wingdings 2"/>
        <a:buChar char=""/>
        <a:defRPr kumimoji="0" sz="2400" kern="120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defRPr>
      </a:lvl3pPr>
      <a:lvl4pPr marL="1097280" indent="-173736" algn="r" rtl="1" eaLnBrk="1" latinLnBrk="0" hangingPunct="1">
        <a:lnSpc>
          <a:spcPct val="100000"/>
        </a:lnSpc>
        <a:spcBef>
          <a:spcPct val="20000"/>
        </a:spcBef>
        <a:buClr>
          <a:schemeClr val="accent3">
            <a:lumMod val="75000"/>
          </a:schemeClr>
        </a:buClr>
        <a:buFont typeface="Wingdings 2"/>
        <a:buChar char=""/>
        <a:defRPr kumimoji="0" sz="2000" kern="120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defRPr>
      </a:lvl4pPr>
      <a:lvl5pPr marL="1298448" indent="-182880" algn="r" rtl="1" eaLnBrk="1" latinLnBrk="0" hangingPunct="1">
        <a:lnSpc>
          <a:spcPct val="100000"/>
        </a:lnSpc>
        <a:spcBef>
          <a:spcPct val="20000"/>
        </a:spcBef>
        <a:buClr>
          <a:schemeClr val="accent4">
            <a:lumMod val="75000"/>
          </a:schemeClr>
        </a:buClr>
        <a:buFont typeface="Wingdings 2"/>
        <a:buChar char=""/>
        <a:defRPr kumimoji="0" sz="2000" kern="120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7512" userDrawn="1">
          <p15:clr>
            <a:srgbClr val="F26B43"/>
          </p15:clr>
        </p15:guide>
        <p15:guide id="3" pos="1176" userDrawn="1">
          <p15:clr>
            <a:srgbClr val="F26B43"/>
          </p15:clr>
        </p15:guide>
        <p15:guide id="4" orient="horz" pos="3936" userDrawn="1">
          <p15:clr>
            <a:srgbClr val="F26B43"/>
          </p15:clr>
        </p15:guide>
        <p15:guide id="5" orient="horz" pos="888" userDrawn="1">
          <p15:clr>
            <a:srgbClr val="F26B43"/>
          </p15:clr>
        </p15:guide>
        <p15:guide id="6" orient="horz" pos="16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445589" y="1506277"/>
            <a:ext cx="9875520" cy="1472184"/>
          </a:xfrm>
        </p:spPr>
        <p:txBody>
          <a:bodyPr rtlCol="1">
            <a:normAutofit/>
          </a:bodyPr>
          <a:lstStyle/>
          <a:p>
            <a:pPr rtl="1"/>
            <a:r>
              <a:rPr lang="ar-IQ" sz="4800" dirty="0">
                <a:solidFill>
                  <a:schemeClr val="tx1"/>
                </a:solidFill>
                <a:latin typeface="Sakkal Majalla" panose="02000000000000000000" pitchFamily="2" charset="-78"/>
                <a:cs typeface="Sakkal Majalla" panose="02000000000000000000" pitchFamily="2" charset="-78"/>
              </a:rPr>
              <a:t>معدات التسميد</a:t>
            </a:r>
            <a:endParaRPr lang="ar" sz="4800" dirty="0">
              <a:solidFill>
                <a:schemeClr val="tx1"/>
              </a:solidFill>
              <a:latin typeface="Sakkal Majalla" panose="02000000000000000000" pitchFamily="2" charset="-78"/>
              <a:cs typeface="Sakkal Majalla" panose="02000000000000000000" pitchFamily="2" charset="-78"/>
            </a:endParaRPr>
          </a:p>
        </p:txBody>
      </p:sp>
      <p:sp>
        <p:nvSpPr>
          <p:cNvPr id="3" name="العنوان الفرعي 2"/>
          <p:cNvSpPr>
            <a:spLocks noGrp="1"/>
          </p:cNvSpPr>
          <p:nvPr>
            <p:ph type="subTitle" idx="1"/>
          </p:nvPr>
        </p:nvSpPr>
        <p:spPr>
          <a:xfrm>
            <a:off x="-1123406" y="3096155"/>
            <a:ext cx="9744891" cy="1653145"/>
          </a:xfrm>
        </p:spPr>
        <p:txBody>
          <a:bodyPr rtlCol="1">
            <a:normAutofit lnSpcReduction="10000"/>
          </a:bodyPr>
          <a:lstStyle/>
          <a:p>
            <a:pPr rtl="1"/>
            <a:r>
              <a:rPr lang="ar-IQ" sz="3200" dirty="0">
                <a:solidFill>
                  <a:srgbClr val="FF0000"/>
                </a:solidFill>
                <a:latin typeface="Sakkal Majalla" panose="02000000000000000000" pitchFamily="2" charset="-78"/>
                <a:cs typeface="Sakkal Majalla" panose="02000000000000000000" pitchFamily="2" charset="-78"/>
              </a:rPr>
              <a:t>اعداد</a:t>
            </a:r>
          </a:p>
          <a:p>
            <a:pPr rtl="1"/>
            <a:r>
              <a:rPr lang="ar-IQ" sz="3200" dirty="0">
                <a:solidFill>
                  <a:srgbClr val="FF0000"/>
                </a:solidFill>
                <a:latin typeface="Sakkal Majalla" panose="02000000000000000000" pitchFamily="2" charset="-78"/>
                <a:cs typeface="Sakkal Majalla" panose="02000000000000000000" pitchFamily="2" charset="-78"/>
              </a:rPr>
              <a:t>ا.م. شيماء سامي</a:t>
            </a:r>
          </a:p>
          <a:p>
            <a:pPr rtl="1"/>
            <a:r>
              <a:rPr lang="ar-IQ" sz="3200" dirty="0">
                <a:solidFill>
                  <a:srgbClr val="FF0000"/>
                </a:solidFill>
                <a:latin typeface="Sakkal Majalla" panose="02000000000000000000" pitchFamily="2" charset="-78"/>
                <a:cs typeface="Sakkal Majalla" panose="02000000000000000000" pitchFamily="2" charset="-78"/>
              </a:rPr>
              <a:t>م. خالد زمام</a:t>
            </a:r>
            <a:endParaRPr lang="ar" sz="3200"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3390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026" name="Picture 2" descr="The Power of Saying Thank You - Happy Thanksgiving From EB">
            <a:extLst>
              <a:ext uri="{FF2B5EF4-FFF2-40B4-BE49-F238E27FC236}">
                <a16:creationId xmlns:a16="http://schemas.microsoft.com/office/drawing/2014/main" id="{6D11E86B-A8EA-4274-A38F-41A49529C5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228" y="855949"/>
            <a:ext cx="7733212" cy="514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13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EA6F784-ECB4-46ED-8785-F768DEA75071}"/>
              </a:ext>
            </a:extLst>
          </p:cNvPr>
          <p:cNvSpPr>
            <a:spLocks noGrp="1"/>
          </p:cNvSpPr>
          <p:nvPr>
            <p:ph type="title"/>
          </p:nvPr>
        </p:nvSpPr>
        <p:spPr>
          <a:xfrm>
            <a:off x="285883" y="1783080"/>
            <a:ext cx="9997440" cy="3291839"/>
          </a:xfrm>
        </p:spPr>
        <p:txBody>
          <a:bodyPr>
            <a:normAutofit fontScale="90000"/>
          </a:bodyPr>
          <a:lstStyle/>
          <a:p>
            <a:pPr algn="just"/>
            <a:r>
              <a:rPr lang="ar-IQ" sz="4400" dirty="0">
                <a:solidFill>
                  <a:schemeClr val="tx1"/>
                </a:solidFill>
                <a:latin typeface="Sakkal Majalla" panose="02000000000000000000" pitchFamily="2" charset="-78"/>
                <a:cs typeface="Sakkal Majalla" panose="02000000000000000000" pitchFamily="2" charset="-78"/>
              </a:rPr>
              <a:t>تفقد التربة الكثير من عناصرها المهمة نتيجة زراعتها سنة بعد أخرى مما يحتم على المزارع إضافة الأسمدة الحيوانية او الكيمياوية لتعويض ما فقدته من العناصر. وتستخدم لهذه الغاية معدات مختلفة بسبب اختلاف الاشكال التي يتواجد بها السماد ومن هذه المعدات:</a:t>
            </a:r>
            <a:br>
              <a:rPr lang="ar-IQ" sz="4400" dirty="0">
                <a:solidFill>
                  <a:schemeClr val="tx1"/>
                </a:solidFill>
                <a:latin typeface="Sakkal Majalla" panose="02000000000000000000" pitchFamily="2" charset="-78"/>
                <a:cs typeface="Sakkal Majalla" panose="02000000000000000000" pitchFamily="2" charset="-78"/>
              </a:rPr>
            </a:br>
            <a:endParaRPr lang="en-US" dirty="0"/>
          </a:p>
        </p:txBody>
      </p:sp>
    </p:spTree>
    <p:extLst>
      <p:ext uri="{BB962C8B-B14F-4D97-AF65-F5344CB8AC3E}">
        <p14:creationId xmlns:p14="http://schemas.microsoft.com/office/powerpoint/2010/main" val="161418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صر نائب للمحتوى 13"/>
          <p:cNvSpPr>
            <a:spLocks noGrp="1"/>
          </p:cNvSpPr>
          <p:nvPr>
            <p:ph idx="1"/>
          </p:nvPr>
        </p:nvSpPr>
        <p:spPr>
          <a:xfrm>
            <a:off x="424108" y="128451"/>
            <a:ext cx="9997440" cy="5436325"/>
          </a:xfrm>
        </p:spPr>
        <p:txBody>
          <a:bodyPr rtlCol="1">
            <a:noAutofit/>
          </a:bodyPr>
          <a:lstStyle/>
          <a:p>
            <a:pPr marL="82296" lvl="0" indent="0" algn="just" rtl="1">
              <a:buNone/>
            </a:pPr>
            <a:r>
              <a:rPr lang="ar-IQ" sz="2800" b="1" dirty="0">
                <a:solidFill>
                  <a:srgbClr val="FF0000"/>
                </a:solidFill>
                <a:latin typeface="Sakkal Majalla" panose="02000000000000000000" pitchFamily="2" charset="-78"/>
                <a:cs typeface="Sakkal Majalla" panose="02000000000000000000" pitchFamily="2" charset="-78"/>
              </a:rPr>
              <a:t>1. ناثرات السماد الحيواني.</a:t>
            </a:r>
          </a:p>
          <a:p>
            <a:pPr marL="82296" lvl="0" indent="0" algn="just" rtl="1">
              <a:buNone/>
            </a:pPr>
            <a:r>
              <a:rPr lang="ar-IQ" sz="2800" b="1" dirty="0">
                <a:solidFill>
                  <a:schemeClr val="tx1"/>
                </a:solidFill>
                <a:latin typeface="Sakkal Majalla" panose="02000000000000000000" pitchFamily="2" charset="-78"/>
                <a:cs typeface="Sakkal Majalla" panose="02000000000000000000" pitchFamily="2" charset="-78"/>
              </a:rPr>
              <a:t>* ناثرة اكوام السماد الحيواني</a:t>
            </a:r>
          </a:p>
          <a:p>
            <a:pPr marL="82296" lvl="0" indent="0" algn="just" rtl="1">
              <a:buNone/>
            </a:pPr>
            <a:r>
              <a:rPr lang="ar-IQ" sz="2800" b="1" dirty="0">
                <a:solidFill>
                  <a:schemeClr val="tx1"/>
                </a:solidFill>
                <a:latin typeface="Sakkal Majalla" panose="02000000000000000000" pitchFamily="2" charset="-78"/>
                <a:cs typeface="Sakkal Majalla" panose="02000000000000000000" pitchFamily="2" charset="-78"/>
              </a:rPr>
              <a:t>* ناثرة السماد الحيواني</a:t>
            </a:r>
          </a:p>
          <a:p>
            <a:pPr marL="82296" lvl="0" indent="0" algn="just" rtl="1">
              <a:buNone/>
            </a:pPr>
            <a:r>
              <a:rPr lang="ar-IQ" sz="2800" b="1" dirty="0">
                <a:solidFill>
                  <a:schemeClr val="tx1"/>
                </a:solidFill>
                <a:latin typeface="Sakkal Majalla" panose="02000000000000000000" pitchFamily="2" charset="-78"/>
                <a:cs typeface="Sakkal Majalla" panose="02000000000000000000" pitchFamily="2" charset="-78"/>
              </a:rPr>
              <a:t>* ناثرة السماد الحيواني الدوارة</a:t>
            </a:r>
          </a:p>
          <a:p>
            <a:pPr marL="82296" lvl="0" indent="0" algn="just" rtl="1">
              <a:buNone/>
            </a:pPr>
            <a:r>
              <a:rPr lang="ar-IQ" sz="2800" b="1" dirty="0">
                <a:solidFill>
                  <a:srgbClr val="FF0000"/>
                </a:solidFill>
                <a:latin typeface="Sakkal Majalla" panose="02000000000000000000" pitchFamily="2" charset="-78"/>
                <a:cs typeface="Sakkal Majalla" panose="02000000000000000000" pitchFamily="2" charset="-78"/>
              </a:rPr>
              <a:t>2. موزعات الأسمدة الكيمياوية.</a:t>
            </a:r>
          </a:p>
          <a:p>
            <a:pPr marL="82296" lvl="0" indent="0" algn="just" rtl="1">
              <a:buNone/>
            </a:pPr>
            <a:r>
              <a:rPr lang="ar-IQ" sz="2800" b="1" dirty="0">
                <a:solidFill>
                  <a:schemeClr val="tx1"/>
                </a:solidFill>
                <a:latin typeface="Sakkal Majalla" panose="02000000000000000000" pitchFamily="2" charset="-78"/>
                <a:cs typeface="Sakkal Majalla" panose="02000000000000000000" pitchFamily="2" charset="-78"/>
              </a:rPr>
              <a:t>* موزعات السماد على شكل حبيبات</a:t>
            </a:r>
          </a:p>
          <a:p>
            <a:pPr marL="82296" lvl="0" indent="0" algn="just" rtl="1">
              <a:buNone/>
            </a:pPr>
            <a:r>
              <a:rPr lang="ar-IQ" sz="2800" b="1" dirty="0">
                <a:solidFill>
                  <a:schemeClr val="tx1"/>
                </a:solidFill>
                <a:latin typeface="Sakkal Majalla" panose="02000000000000000000" pitchFamily="2" charset="-78"/>
                <a:cs typeface="Sakkal Majalla" panose="02000000000000000000" pitchFamily="2" charset="-78"/>
              </a:rPr>
              <a:t>* موزعة السماد الكيمياوي بالعرض الكامل</a:t>
            </a:r>
          </a:p>
          <a:p>
            <a:pPr marL="82296" lvl="0" indent="0" algn="just" rtl="1">
              <a:buNone/>
            </a:pPr>
            <a:r>
              <a:rPr lang="ar-IQ" sz="2800" b="1" dirty="0">
                <a:solidFill>
                  <a:schemeClr val="tx1"/>
                </a:solidFill>
                <a:latin typeface="Sakkal Majalla" panose="02000000000000000000" pitchFamily="2" charset="-78"/>
                <a:cs typeface="Sakkal Majalla" panose="02000000000000000000" pitchFamily="2" charset="-78"/>
              </a:rPr>
              <a:t>* موزعة السماد الكيمياوي بخطوط</a:t>
            </a:r>
          </a:p>
          <a:p>
            <a:pPr marL="82296" lvl="0" indent="0" algn="just" rtl="1">
              <a:buNone/>
            </a:pPr>
            <a:r>
              <a:rPr lang="ar-IQ" sz="2800" b="1" dirty="0">
                <a:solidFill>
                  <a:schemeClr val="tx1"/>
                </a:solidFill>
                <a:latin typeface="Sakkal Majalla" panose="02000000000000000000" pitchFamily="2" charset="-78"/>
                <a:cs typeface="Sakkal Majalla" panose="02000000000000000000" pitchFamily="2" charset="-78"/>
              </a:rPr>
              <a:t>* موزعات الأسمدة الغازية السائلة والاسمدة السائلة</a:t>
            </a:r>
          </a:p>
          <a:p>
            <a:pPr marL="82296" lvl="0" indent="0" algn="just" rtl="1">
              <a:buNone/>
            </a:pPr>
            <a:r>
              <a:rPr lang="ar-IQ" sz="2800" b="1" dirty="0">
                <a:solidFill>
                  <a:srgbClr val="FF0000"/>
                </a:solidFill>
                <a:latin typeface="Sakkal Majalla" panose="02000000000000000000" pitchFamily="2" charset="-78"/>
                <a:cs typeface="Sakkal Majalla" panose="02000000000000000000" pitchFamily="2" charset="-78"/>
              </a:rPr>
              <a:t>3. الموزعات الناثرة.</a:t>
            </a:r>
          </a:p>
          <a:p>
            <a:pPr marL="82296" lvl="0" indent="0" algn="just" rtl="1">
              <a:buNone/>
            </a:pPr>
            <a:r>
              <a:rPr lang="ar-IQ" sz="2800" b="1" dirty="0">
                <a:solidFill>
                  <a:schemeClr val="tx1"/>
                </a:solidFill>
                <a:latin typeface="Sakkal Majalla" panose="02000000000000000000" pitchFamily="2" charset="-78"/>
                <a:cs typeface="Sakkal Majalla" panose="02000000000000000000" pitchFamily="2" charset="-78"/>
              </a:rPr>
              <a:t>*</a:t>
            </a:r>
            <a:r>
              <a:rPr lang="ar-IQ" sz="2800" b="1" dirty="0">
                <a:solidFill>
                  <a:srgbClr val="FF0000"/>
                </a:solidFill>
                <a:latin typeface="Sakkal Majalla" panose="02000000000000000000" pitchFamily="2" charset="-78"/>
                <a:cs typeface="Sakkal Majalla" panose="02000000000000000000" pitchFamily="2" charset="-78"/>
              </a:rPr>
              <a:t> </a:t>
            </a:r>
            <a:r>
              <a:rPr lang="ar-IQ" sz="2800" b="1" dirty="0">
                <a:solidFill>
                  <a:schemeClr val="tx1"/>
                </a:solidFill>
                <a:latin typeface="Sakkal Majalla" panose="02000000000000000000" pitchFamily="2" charset="-78"/>
                <a:cs typeface="Sakkal Majalla" panose="02000000000000000000" pitchFamily="2" charset="-78"/>
              </a:rPr>
              <a:t>المسمدة ذات القرص الدوار</a:t>
            </a:r>
          </a:p>
          <a:p>
            <a:pPr marL="82296" lvl="0" indent="0" algn="just" rtl="1">
              <a:buNone/>
            </a:pPr>
            <a:r>
              <a:rPr lang="ar-IQ" sz="2800" b="1" dirty="0">
                <a:solidFill>
                  <a:schemeClr val="tx1"/>
                </a:solidFill>
                <a:latin typeface="Sakkal Majalla" panose="02000000000000000000" pitchFamily="2" charset="-78"/>
                <a:cs typeface="Sakkal Majalla" panose="02000000000000000000" pitchFamily="2" charset="-78"/>
              </a:rPr>
              <a:t>* المسمدة ذات القرص الدوار المسحوبة</a:t>
            </a:r>
          </a:p>
        </p:txBody>
      </p:sp>
    </p:spTree>
    <p:extLst>
      <p:ext uri="{BB962C8B-B14F-4D97-AF65-F5344CB8AC3E}">
        <p14:creationId xmlns:p14="http://schemas.microsoft.com/office/powerpoint/2010/main" val="98860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a:extLst>
              <a:ext uri="{FF2B5EF4-FFF2-40B4-BE49-F238E27FC236}">
                <a16:creationId xmlns:a16="http://schemas.microsoft.com/office/drawing/2014/main" id="{44806E6B-C8AF-4A12-B6ED-D3F54A30B626}"/>
              </a:ext>
            </a:extLst>
          </p:cNvPr>
          <p:cNvSpPr>
            <a:spLocks noGrp="1"/>
          </p:cNvSpPr>
          <p:nvPr>
            <p:ph idx="1"/>
          </p:nvPr>
        </p:nvSpPr>
        <p:spPr>
          <a:xfrm>
            <a:off x="280416" y="1903911"/>
            <a:ext cx="9997440" cy="4800600"/>
          </a:xfrm>
        </p:spPr>
        <p:txBody>
          <a:bodyPr/>
          <a:lstStyle/>
          <a:p>
            <a:pPr marL="82296" indent="0" algn="just">
              <a:buNone/>
            </a:pPr>
            <a:r>
              <a:rPr lang="ar-IQ" b="1" dirty="0">
                <a:solidFill>
                  <a:schemeClr val="tx1"/>
                </a:solidFill>
                <a:latin typeface="Sakkal Majalla" panose="02000000000000000000" pitchFamily="2" charset="-78"/>
                <a:cs typeface="Sakkal Majalla" panose="02000000000000000000" pitchFamily="2" charset="-78"/>
              </a:rPr>
              <a:t>ان الالة محمولة على نقاط التعليق الثلاثة لجهاز الهيدروليك على الساحبة عند توصيل الحركة من عمود مأخذ القدرة بواسطة عمود توصيل حركة الى مضرب التمزيق يقوم المضرب بتقطيع كتل السماد وتوجيهها نحو الناثر الحلزوني الذي يدور بسرعة عالية واقعاً السماد الى الخلف ليسقط منتشراً على الساحبة لفرش اكوام السماد بحيث تكون السرعة مناسبة لفرش كل كومة السماد دفعة واحدة واثناء واثناء مرور الساحبة من فوقه واذا لم يتم ذلك لأول مرة فتعاد العملية لضمان فرش السماد بطبقة رقيقة.</a:t>
            </a:r>
            <a:endParaRPr lang="en-US" b="1" dirty="0">
              <a:solidFill>
                <a:schemeClr val="tx1"/>
              </a:solidFill>
              <a:latin typeface="Sakkal Majalla" panose="02000000000000000000" pitchFamily="2" charset="-78"/>
              <a:cs typeface="Sakkal Majalla" panose="02000000000000000000" pitchFamily="2" charset="-78"/>
            </a:endParaRPr>
          </a:p>
        </p:txBody>
      </p:sp>
      <p:sp>
        <p:nvSpPr>
          <p:cNvPr id="3" name="عنوان 2">
            <a:extLst>
              <a:ext uri="{FF2B5EF4-FFF2-40B4-BE49-F238E27FC236}">
                <a16:creationId xmlns:a16="http://schemas.microsoft.com/office/drawing/2014/main" id="{99D06701-6085-4A83-8BA4-3D9361DD5397}"/>
              </a:ext>
            </a:extLst>
          </p:cNvPr>
          <p:cNvSpPr>
            <a:spLocks noGrp="1"/>
          </p:cNvSpPr>
          <p:nvPr>
            <p:ph type="title"/>
          </p:nvPr>
        </p:nvSpPr>
        <p:spPr>
          <a:xfrm>
            <a:off x="280416" y="1172709"/>
            <a:ext cx="9997440" cy="731202"/>
          </a:xfrm>
        </p:spPr>
        <p:txBody>
          <a:bodyPr>
            <a:noAutofit/>
          </a:bodyPr>
          <a:lstStyle/>
          <a:p>
            <a:pPr algn="ctr"/>
            <a:r>
              <a:rPr lang="ar-IQ" sz="4800" dirty="0">
                <a:solidFill>
                  <a:srgbClr val="002060"/>
                </a:solidFill>
                <a:latin typeface="Sakkal Majalla" panose="02000000000000000000" pitchFamily="2" charset="-78"/>
                <a:cs typeface="Sakkal Majalla" panose="02000000000000000000" pitchFamily="2" charset="-78"/>
              </a:rPr>
              <a:t>ناثرة اكوام السماد الحيواني</a:t>
            </a:r>
            <a:br>
              <a:rPr lang="ar-IQ" sz="4800" dirty="0">
                <a:solidFill>
                  <a:srgbClr val="002060"/>
                </a:solidFill>
                <a:latin typeface="Sakkal Majalla" panose="02000000000000000000" pitchFamily="2" charset="-78"/>
                <a:cs typeface="Sakkal Majalla" panose="02000000000000000000" pitchFamily="2" charset="-78"/>
              </a:rPr>
            </a:br>
            <a:endParaRPr lang="en-US" sz="4800" dirty="0">
              <a:solidFill>
                <a:srgbClr val="00206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1289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a:extLst>
              <a:ext uri="{FF2B5EF4-FFF2-40B4-BE49-F238E27FC236}">
                <a16:creationId xmlns:a16="http://schemas.microsoft.com/office/drawing/2014/main" id="{78003366-748D-4CA6-998E-4E5BCDBEF215}"/>
              </a:ext>
            </a:extLst>
          </p:cNvPr>
          <p:cNvSpPr>
            <a:spLocks noGrp="1"/>
          </p:cNvSpPr>
          <p:nvPr>
            <p:ph sz="quarter" idx="4"/>
          </p:nvPr>
        </p:nvSpPr>
        <p:spPr/>
        <p:txBody>
          <a:bodyPr>
            <a:normAutofit/>
          </a:bodyPr>
          <a:lstStyle/>
          <a:p>
            <a:pPr marL="118872" indent="0">
              <a:buNone/>
            </a:pPr>
            <a:r>
              <a:rPr lang="ar-IQ" sz="3200" dirty="0">
                <a:solidFill>
                  <a:schemeClr val="tx1"/>
                </a:solidFill>
                <a:latin typeface="Sakkal Majalla" panose="02000000000000000000" pitchFamily="2" charset="-78"/>
                <a:cs typeface="Sakkal Majalla" panose="02000000000000000000" pitchFamily="2" charset="-78"/>
              </a:rPr>
              <a:t>مكونات الالة:</a:t>
            </a:r>
          </a:p>
          <a:p>
            <a:pPr marL="118872" indent="0">
              <a:buNone/>
            </a:pPr>
            <a:r>
              <a:rPr lang="ar-IQ" sz="3200" dirty="0">
                <a:solidFill>
                  <a:schemeClr val="tx1"/>
                </a:solidFill>
                <a:latin typeface="Sakkal Majalla" panose="02000000000000000000" pitchFamily="2" charset="-78"/>
                <a:cs typeface="Sakkal Majalla" panose="02000000000000000000" pitchFamily="2" charset="-78"/>
              </a:rPr>
              <a:t>1. مضرب التمزيق</a:t>
            </a:r>
          </a:p>
          <a:p>
            <a:pPr marL="118872" indent="0">
              <a:buNone/>
            </a:pPr>
            <a:r>
              <a:rPr lang="ar-IQ" sz="3200" dirty="0">
                <a:solidFill>
                  <a:schemeClr val="tx1"/>
                </a:solidFill>
                <a:latin typeface="Sakkal Majalla" panose="02000000000000000000" pitchFamily="2" charset="-78"/>
                <a:cs typeface="Sakkal Majalla" panose="02000000000000000000" pitchFamily="2" charset="-78"/>
              </a:rPr>
              <a:t>2. ناثر السماد الحيواني</a:t>
            </a:r>
          </a:p>
          <a:p>
            <a:pPr marL="118872" indent="0">
              <a:buNone/>
            </a:pPr>
            <a:r>
              <a:rPr lang="ar-IQ" sz="3200" dirty="0">
                <a:solidFill>
                  <a:schemeClr val="tx1"/>
                </a:solidFill>
                <a:latin typeface="Sakkal Majalla" panose="02000000000000000000" pitchFamily="2" charset="-78"/>
                <a:cs typeface="Sakkal Majalla" panose="02000000000000000000" pitchFamily="2" charset="-78"/>
              </a:rPr>
              <a:t>3. عجلة أرضية </a:t>
            </a:r>
          </a:p>
          <a:p>
            <a:pPr marL="118872" indent="0">
              <a:buNone/>
            </a:pPr>
            <a:r>
              <a:rPr lang="ar-IQ" sz="3200" dirty="0">
                <a:solidFill>
                  <a:schemeClr val="tx1"/>
                </a:solidFill>
                <a:latin typeface="Sakkal Majalla" panose="02000000000000000000" pitchFamily="2" charset="-78"/>
                <a:cs typeface="Sakkal Majalla" panose="02000000000000000000" pitchFamily="2" charset="-78"/>
              </a:rPr>
              <a:t>4. عمود توصيل الحركة</a:t>
            </a:r>
          </a:p>
          <a:p>
            <a:pPr marL="118872" indent="0">
              <a:buNone/>
            </a:pPr>
            <a:r>
              <a:rPr lang="ar-IQ" sz="3200" dirty="0">
                <a:solidFill>
                  <a:schemeClr val="tx1"/>
                </a:solidFill>
                <a:latin typeface="Sakkal Majalla" panose="02000000000000000000" pitchFamily="2" charset="-78"/>
                <a:cs typeface="Sakkal Majalla" panose="02000000000000000000" pitchFamily="2" charset="-78"/>
              </a:rPr>
              <a:t>5. غطاء واقي</a:t>
            </a:r>
            <a:endParaRPr lang="en-US" sz="3200" dirty="0">
              <a:solidFill>
                <a:schemeClr val="tx1"/>
              </a:solidFill>
              <a:latin typeface="Sakkal Majalla" panose="02000000000000000000" pitchFamily="2" charset="-78"/>
              <a:cs typeface="Sakkal Majalla" panose="02000000000000000000" pitchFamily="2" charset="-78"/>
            </a:endParaRPr>
          </a:p>
        </p:txBody>
      </p:sp>
      <p:pic>
        <p:nvPicPr>
          <p:cNvPr id="12" name="عنصر نائب للمحتوى 11">
            <a:extLst>
              <a:ext uri="{FF2B5EF4-FFF2-40B4-BE49-F238E27FC236}">
                <a16:creationId xmlns:a16="http://schemas.microsoft.com/office/drawing/2014/main" id="{C9EB7657-18CB-4980-8BDE-94D078888A78}"/>
              </a:ext>
            </a:extLst>
          </p:cNvPr>
          <p:cNvPicPr>
            <a:picLocks noGrp="1" noChangeAspect="1"/>
          </p:cNvPicPr>
          <p:nvPr>
            <p:ph sz="quarter" idx="2"/>
          </p:nvPr>
        </p:nvPicPr>
        <p:blipFill>
          <a:blip r:embed="rId2"/>
          <a:stretch>
            <a:fillRect/>
          </a:stretch>
        </p:blipFill>
        <p:spPr>
          <a:xfrm>
            <a:off x="609600" y="711971"/>
            <a:ext cx="5578406" cy="4114801"/>
          </a:xfrm>
        </p:spPr>
      </p:pic>
    </p:spTree>
    <p:extLst>
      <p:ext uri="{BB962C8B-B14F-4D97-AF65-F5344CB8AC3E}">
        <p14:creationId xmlns:p14="http://schemas.microsoft.com/office/powerpoint/2010/main" val="156717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a:extLst>
              <a:ext uri="{FF2B5EF4-FFF2-40B4-BE49-F238E27FC236}">
                <a16:creationId xmlns:a16="http://schemas.microsoft.com/office/drawing/2014/main" id="{631A5223-43D8-40BD-98F3-57428CEF9313}"/>
              </a:ext>
            </a:extLst>
          </p:cNvPr>
          <p:cNvSpPr>
            <a:spLocks noGrp="1"/>
          </p:cNvSpPr>
          <p:nvPr>
            <p:ph idx="1"/>
          </p:nvPr>
        </p:nvSpPr>
        <p:spPr/>
        <p:txBody>
          <a:bodyPr>
            <a:normAutofit lnSpcReduction="10000"/>
          </a:bodyPr>
          <a:lstStyle/>
          <a:p>
            <a:pPr marL="82296" indent="0">
              <a:buNone/>
            </a:pPr>
            <a:r>
              <a:rPr lang="ar-IQ" dirty="0">
                <a:solidFill>
                  <a:schemeClr val="tx1"/>
                </a:solidFill>
                <a:latin typeface="Sakkal Majalla" panose="02000000000000000000" pitchFamily="2" charset="-78"/>
                <a:cs typeface="Sakkal Majalla" panose="02000000000000000000" pitchFamily="2" charset="-78"/>
              </a:rPr>
              <a:t>هذا النوع من ناثرات السماد الحيواني هي الابسط تركيباً والاعلى مقدرة على نثر السماد الحيواني باشكالة السائلة والرطبة والصلبة.</a:t>
            </a:r>
          </a:p>
          <a:p>
            <a:pPr marL="82296" indent="0">
              <a:buNone/>
            </a:pPr>
            <a:r>
              <a:rPr lang="ar-IQ" b="1" dirty="0">
                <a:solidFill>
                  <a:srgbClr val="FF0000"/>
                </a:solidFill>
                <a:latin typeface="Sakkal Majalla" panose="02000000000000000000" pitchFamily="2" charset="-78"/>
                <a:cs typeface="Sakkal Majalla" panose="02000000000000000000" pitchFamily="2" charset="-78"/>
              </a:rPr>
              <a:t>تتركب من الاتي:</a:t>
            </a:r>
          </a:p>
          <a:p>
            <a:pPr marL="82296" indent="0">
              <a:buNone/>
            </a:pPr>
            <a:r>
              <a:rPr lang="ar-IQ" dirty="0">
                <a:solidFill>
                  <a:schemeClr val="tx1"/>
                </a:solidFill>
                <a:latin typeface="Sakkal Majalla" panose="02000000000000000000" pitchFamily="2" charset="-78"/>
                <a:cs typeface="Sakkal Majalla" panose="02000000000000000000" pitchFamily="2" charset="-78"/>
              </a:rPr>
              <a:t>1. عجلة ارضية</a:t>
            </a:r>
          </a:p>
          <a:p>
            <a:pPr marL="82296" indent="0">
              <a:buNone/>
            </a:pPr>
            <a:r>
              <a:rPr lang="ar-IQ" dirty="0">
                <a:solidFill>
                  <a:schemeClr val="tx1"/>
                </a:solidFill>
                <a:latin typeface="Sakkal Majalla" panose="02000000000000000000" pitchFamily="2" charset="-78"/>
                <a:cs typeface="Sakkal Majalla" panose="02000000000000000000" pitchFamily="2" charset="-78"/>
              </a:rPr>
              <a:t>2. صندوق السماد</a:t>
            </a:r>
          </a:p>
          <a:p>
            <a:pPr marL="82296" indent="0">
              <a:buNone/>
            </a:pPr>
            <a:r>
              <a:rPr lang="ar-IQ" dirty="0">
                <a:solidFill>
                  <a:schemeClr val="tx1"/>
                </a:solidFill>
                <a:latin typeface="Sakkal Majalla" panose="02000000000000000000" pitchFamily="2" charset="-78"/>
                <a:cs typeface="Sakkal Majalla" panose="02000000000000000000" pitchFamily="2" charset="-78"/>
              </a:rPr>
              <a:t>3. المجر</a:t>
            </a:r>
          </a:p>
          <a:p>
            <a:pPr marL="82296" indent="0">
              <a:buNone/>
            </a:pPr>
            <a:r>
              <a:rPr lang="ar-IQ" dirty="0">
                <a:solidFill>
                  <a:schemeClr val="tx1"/>
                </a:solidFill>
                <a:latin typeface="Sakkal Majalla" panose="02000000000000000000" pitchFamily="2" charset="-78"/>
                <a:cs typeface="Sakkal Majalla" panose="02000000000000000000" pitchFamily="2" charset="-78"/>
              </a:rPr>
              <a:t>4. عمود توصيل الحركة</a:t>
            </a:r>
          </a:p>
          <a:p>
            <a:pPr marL="82296" indent="0">
              <a:buNone/>
            </a:pPr>
            <a:r>
              <a:rPr lang="ar-IQ" dirty="0">
                <a:solidFill>
                  <a:schemeClr val="tx1"/>
                </a:solidFill>
                <a:latin typeface="Sakkal Majalla" panose="02000000000000000000" pitchFamily="2" charset="-78"/>
                <a:cs typeface="Sakkal Majalla" panose="02000000000000000000" pitchFamily="2" charset="-78"/>
              </a:rPr>
              <a:t>5. عمود النثر</a:t>
            </a:r>
          </a:p>
          <a:p>
            <a:pPr marL="82296" indent="0">
              <a:buNone/>
            </a:pPr>
            <a:r>
              <a:rPr lang="ar-IQ" dirty="0">
                <a:solidFill>
                  <a:schemeClr val="tx1"/>
                </a:solidFill>
                <a:latin typeface="Sakkal Majalla" panose="02000000000000000000" pitchFamily="2" charset="-78"/>
                <a:cs typeface="Sakkal Majalla" panose="02000000000000000000" pitchFamily="2" charset="-78"/>
              </a:rPr>
              <a:t>6. سلاسل النثر</a:t>
            </a:r>
            <a:endParaRPr lang="en-US" dirty="0">
              <a:solidFill>
                <a:schemeClr val="tx1"/>
              </a:solidFill>
              <a:latin typeface="Sakkal Majalla" panose="02000000000000000000" pitchFamily="2" charset="-78"/>
              <a:cs typeface="Sakkal Majalla" panose="02000000000000000000" pitchFamily="2" charset="-78"/>
            </a:endParaRPr>
          </a:p>
        </p:txBody>
      </p:sp>
      <p:sp>
        <p:nvSpPr>
          <p:cNvPr id="3" name="عنوان 2">
            <a:extLst>
              <a:ext uri="{FF2B5EF4-FFF2-40B4-BE49-F238E27FC236}">
                <a16:creationId xmlns:a16="http://schemas.microsoft.com/office/drawing/2014/main" id="{CC3914E3-39DD-4ADC-9214-86E3E05AEE5D}"/>
              </a:ext>
            </a:extLst>
          </p:cNvPr>
          <p:cNvSpPr>
            <a:spLocks noGrp="1"/>
          </p:cNvSpPr>
          <p:nvPr>
            <p:ph type="title"/>
          </p:nvPr>
        </p:nvSpPr>
        <p:spPr>
          <a:xfrm>
            <a:off x="282386" y="509770"/>
            <a:ext cx="9997440" cy="1143000"/>
          </a:xfrm>
        </p:spPr>
        <p:txBody>
          <a:bodyPr>
            <a:noAutofit/>
          </a:bodyPr>
          <a:lstStyle/>
          <a:p>
            <a:pPr algn="ctr"/>
            <a:r>
              <a:rPr lang="ar-IQ" sz="4400" dirty="0">
                <a:solidFill>
                  <a:srgbClr val="FF0000"/>
                </a:solidFill>
                <a:latin typeface="Sakkal Majalla" panose="02000000000000000000" pitchFamily="2" charset="-78"/>
                <a:cs typeface="Sakkal Majalla" panose="02000000000000000000" pitchFamily="2" charset="-78"/>
              </a:rPr>
              <a:t>ناثرة السماد الحيواني الدوارة</a:t>
            </a:r>
            <a:br>
              <a:rPr lang="ar-IQ" sz="4400" dirty="0">
                <a:solidFill>
                  <a:srgbClr val="FF0000"/>
                </a:solidFill>
                <a:latin typeface="Sakkal Majalla" panose="02000000000000000000" pitchFamily="2" charset="-78"/>
                <a:cs typeface="Sakkal Majalla" panose="02000000000000000000" pitchFamily="2" charset="-78"/>
              </a:rPr>
            </a:br>
            <a:endParaRPr lang="en-US" sz="4400" dirty="0">
              <a:solidFill>
                <a:srgbClr val="FF0000"/>
              </a:solidFill>
              <a:latin typeface="Sakkal Majalla" panose="02000000000000000000" pitchFamily="2" charset="-78"/>
              <a:cs typeface="Sakkal Majalla" panose="02000000000000000000" pitchFamily="2" charset="-78"/>
            </a:endParaRPr>
          </a:p>
        </p:txBody>
      </p:sp>
      <p:pic>
        <p:nvPicPr>
          <p:cNvPr id="6" name="صورة 5">
            <a:extLst>
              <a:ext uri="{FF2B5EF4-FFF2-40B4-BE49-F238E27FC236}">
                <a16:creationId xmlns:a16="http://schemas.microsoft.com/office/drawing/2014/main" id="{A7FB6C4E-2351-4E30-BBD3-F59B8597E890}"/>
              </a:ext>
            </a:extLst>
          </p:cNvPr>
          <p:cNvPicPr>
            <a:picLocks noChangeAspect="1"/>
          </p:cNvPicPr>
          <p:nvPr/>
        </p:nvPicPr>
        <p:blipFill>
          <a:blip r:embed="rId2"/>
          <a:stretch>
            <a:fillRect/>
          </a:stretch>
        </p:blipFill>
        <p:spPr>
          <a:xfrm>
            <a:off x="149010" y="2429691"/>
            <a:ext cx="4774595" cy="3331029"/>
          </a:xfrm>
          <a:prstGeom prst="rect">
            <a:avLst/>
          </a:prstGeom>
        </p:spPr>
      </p:pic>
    </p:spTree>
    <p:extLst>
      <p:ext uri="{BB962C8B-B14F-4D97-AF65-F5344CB8AC3E}">
        <p14:creationId xmlns:p14="http://schemas.microsoft.com/office/powerpoint/2010/main" val="373828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a:extLst>
              <a:ext uri="{FF2B5EF4-FFF2-40B4-BE49-F238E27FC236}">
                <a16:creationId xmlns:a16="http://schemas.microsoft.com/office/drawing/2014/main" id="{631A5223-43D8-40BD-98F3-57428CEF9313}"/>
              </a:ext>
            </a:extLst>
          </p:cNvPr>
          <p:cNvSpPr>
            <a:spLocks noGrp="1"/>
          </p:cNvSpPr>
          <p:nvPr>
            <p:ph idx="1"/>
          </p:nvPr>
        </p:nvSpPr>
        <p:spPr/>
        <p:txBody>
          <a:bodyPr>
            <a:normAutofit/>
          </a:bodyPr>
          <a:lstStyle/>
          <a:p>
            <a:pPr marL="82296" indent="0">
              <a:buNone/>
            </a:pPr>
            <a:r>
              <a:rPr lang="ar-IQ" dirty="0">
                <a:solidFill>
                  <a:schemeClr val="tx1"/>
                </a:solidFill>
                <a:latin typeface="Sakkal Majalla" panose="02000000000000000000" pitchFamily="2" charset="-78"/>
                <a:cs typeface="Sakkal Majalla" panose="02000000000000000000" pitchFamily="2" charset="-78"/>
              </a:rPr>
              <a:t>تستخدم هذه الالة عند الحاجة الى توزيع سماد وبكميات كبيرة وبصورة متجانسة أي قبل زراعة الخضروات. الالة معلقة تستمد حركتها من العجلات الأرضية للالة.</a:t>
            </a:r>
          </a:p>
          <a:p>
            <a:pPr marL="82296" indent="0">
              <a:buNone/>
            </a:pPr>
            <a:r>
              <a:rPr lang="ar-IQ" b="1" dirty="0">
                <a:solidFill>
                  <a:srgbClr val="FF0000"/>
                </a:solidFill>
                <a:latin typeface="Sakkal Majalla" panose="02000000000000000000" pitchFamily="2" charset="-78"/>
                <a:cs typeface="Sakkal Majalla" panose="02000000000000000000" pitchFamily="2" charset="-78"/>
              </a:rPr>
              <a:t>تتركب من الاتي:</a:t>
            </a:r>
          </a:p>
          <a:p>
            <a:pPr marL="82296" indent="0">
              <a:buNone/>
            </a:pPr>
            <a:r>
              <a:rPr lang="ar-IQ" dirty="0">
                <a:solidFill>
                  <a:schemeClr val="tx1"/>
                </a:solidFill>
                <a:latin typeface="Sakkal Majalla" panose="02000000000000000000" pitchFamily="2" charset="-78"/>
                <a:cs typeface="Sakkal Majalla" panose="02000000000000000000" pitchFamily="2" charset="-78"/>
              </a:rPr>
              <a:t>1. صندوق السماد</a:t>
            </a:r>
          </a:p>
          <a:p>
            <a:pPr marL="82296" indent="0">
              <a:buNone/>
            </a:pPr>
            <a:r>
              <a:rPr lang="ar-IQ" dirty="0">
                <a:solidFill>
                  <a:schemeClr val="tx1"/>
                </a:solidFill>
                <a:latin typeface="Sakkal Majalla" panose="02000000000000000000" pitchFamily="2" charset="-78"/>
                <a:cs typeface="Sakkal Majalla" panose="02000000000000000000" pitchFamily="2" charset="-78"/>
              </a:rPr>
              <a:t>2. حادلتا التوزيع</a:t>
            </a:r>
          </a:p>
          <a:p>
            <a:pPr marL="82296" indent="0">
              <a:buNone/>
            </a:pPr>
            <a:r>
              <a:rPr lang="ar-IQ" dirty="0">
                <a:solidFill>
                  <a:schemeClr val="tx1"/>
                </a:solidFill>
                <a:latin typeface="Sakkal Majalla" panose="02000000000000000000" pitchFamily="2" charset="-78"/>
                <a:cs typeface="Sakkal Majalla" panose="02000000000000000000" pitchFamily="2" charset="-78"/>
              </a:rPr>
              <a:t>3. مجموعة تروس توصيل الحركة</a:t>
            </a:r>
          </a:p>
        </p:txBody>
      </p:sp>
      <p:sp>
        <p:nvSpPr>
          <p:cNvPr id="3" name="عنوان 2">
            <a:extLst>
              <a:ext uri="{FF2B5EF4-FFF2-40B4-BE49-F238E27FC236}">
                <a16:creationId xmlns:a16="http://schemas.microsoft.com/office/drawing/2014/main" id="{CC3914E3-39DD-4ADC-9214-86E3E05AEE5D}"/>
              </a:ext>
            </a:extLst>
          </p:cNvPr>
          <p:cNvSpPr>
            <a:spLocks noGrp="1"/>
          </p:cNvSpPr>
          <p:nvPr>
            <p:ph type="title"/>
          </p:nvPr>
        </p:nvSpPr>
        <p:spPr>
          <a:xfrm>
            <a:off x="282386" y="509770"/>
            <a:ext cx="9997440" cy="1143000"/>
          </a:xfrm>
        </p:spPr>
        <p:txBody>
          <a:bodyPr>
            <a:noAutofit/>
          </a:bodyPr>
          <a:lstStyle/>
          <a:p>
            <a:pPr algn="ctr"/>
            <a:r>
              <a:rPr lang="ar-IQ" sz="4400" dirty="0">
                <a:solidFill>
                  <a:srgbClr val="FF0000"/>
                </a:solidFill>
                <a:latin typeface="Sakkal Majalla" panose="02000000000000000000" pitchFamily="2" charset="-78"/>
                <a:cs typeface="Sakkal Majalla" panose="02000000000000000000" pitchFamily="2" charset="-78"/>
              </a:rPr>
              <a:t>موزعة السماد الكيمياوي بالعرض الكامل</a:t>
            </a:r>
          </a:p>
        </p:txBody>
      </p:sp>
      <p:pic>
        <p:nvPicPr>
          <p:cNvPr id="5" name="صورة 4">
            <a:extLst>
              <a:ext uri="{FF2B5EF4-FFF2-40B4-BE49-F238E27FC236}">
                <a16:creationId xmlns:a16="http://schemas.microsoft.com/office/drawing/2014/main" id="{F566F30B-16A1-4907-91FE-FC35F27654D8}"/>
              </a:ext>
            </a:extLst>
          </p:cNvPr>
          <p:cNvPicPr>
            <a:picLocks noChangeAspect="1"/>
          </p:cNvPicPr>
          <p:nvPr/>
        </p:nvPicPr>
        <p:blipFill>
          <a:blip r:embed="rId2"/>
          <a:stretch>
            <a:fillRect/>
          </a:stretch>
        </p:blipFill>
        <p:spPr>
          <a:xfrm>
            <a:off x="325048" y="2571206"/>
            <a:ext cx="5551916" cy="3973285"/>
          </a:xfrm>
          <a:prstGeom prst="rect">
            <a:avLst/>
          </a:prstGeom>
        </p:spPr>
      </p:pic>
    </p:spTree>
    <p:extLst>
      <p:ext uri="{BB962C8B-B14F-4D97-AF65-F5344CB8AC3E}">
        <p14:creationId xmlns:p14="http://schemas.microsoft.com/office/powerpoint/2010/main" val="211266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a:extLst>
              <a:ext uri="{FF2B5EF4-FFF2-40B4-BE49-F238E27FC236}">
                <a16:creationId xmlns:a16="http://schemas.microsoft.com/office/drawing/2014/main" id="{631A5223-43D8-40BD-98F3-57428CEF9313}"/>
              </a:ext>
            </a:extLst>
          </p:cNvPr>
          <p:cNvSpPr>
            <a:spLocks noGrp="1"/>
          </p:cNvSpPr>
          <p:nvPr>
            <p:ph idx="1"/>
          </p:nvPr>
        </p:nvSpPr>
        <p:spPr>
          <a:xfrm>
            <a:off x="282386" y="2349137"/>
            <a:ext cx="9997440" cy="3189514"/>
          </a:xfrm>
        </p:spPr>
        <p:txBody>
          <a:bodyPr>
            <a:normAutofit/>
          </a:bodyPr>
          <a:lstStyle/>
          <a:p>
            <a:pPr marL="82296" indent="0" algn="just">
              <a:buNone/>
            </a:pPr>
            <a:r>
              <a:rPr lang="ar-IQ" dirty="0">
                <a:solidFill>
                  <a:schemeClr val="tx1"/>
                </a:solidFill>
                <a:latin typeface="Sakkal Majalla" panose="02000000000000000000" pitchFamily="2" charset="-78"/>
                <a:cs typeface="Sakkal Majalla" panose="02000000000000000000" pitchFamily="2" charset="-78"/>
              </a:rPr>
              <a:t>تستخدم وهي من المعدات المعلقة على جهاز الهيدروليك تأخذ اجزائها الشغالة حركتها من عمود مأخذ القدرة  او من العجلات الأرضية للالة نفسها او من محرك هيدروليكي (توربين) يستمد حركتة من مضخة جهاز الهيدروليك الذي يدفع الزيت الى الأسطوانة الهيدروليكية للعربة القلابة ومن المحرك الهيدروليكي هناك أنبوب راجع للزيت.   </a:t>
            </a:r>
          </a:p>
        </p:txBody>
      </p:sp>
      <p:sp>
        <p:nvSpPr>
          <p:cNvPr id="3" name="عنوان 2">
            <a:extLst>
              <a:ext uri="{FF2B5EF4-FFF2-40B4-BE49-F238E27FC236}">
                <a16:creationId xmlns:a16="http://schemas.microsoft.com/office/drawing/2014/main" id="{CC3914E3-39DD-4ADC-9214-86E3E05AEE5D}"/>
              </a:ext>
            </a:extLst>
          </p:cNvPr>
          <p:cNvSpPr>
            <a:spLocks noGrp="1"/>
          </p:cNvSpPr>
          <p:nvPr>
            <p:ph type="title"/>
          </p:nvPr>
        </p:nvSpPr>
        <p:spPr>
          <a:xfrm>
            <a:off x="426078" y="927782"/>
            <a:ext cx="9997440" cy="1143000"/>
          </a:xfrm>
        </p:spPr>
        <p:txBody>
          <a:bodyPr>
            <a:noAutofit/>
          </a:bodyPr>
          <a:lstStyle/>
          <a:p>
            <a:pPr algn="ctr"/>
            <a:r>
              <a:rPr lang="ar-IQ" sz="4400" dirty="0">
                <a:solidFill>
                  <a:srgbClr val="FF0000"/>
                </a:solidFill>
                <a:latin typeface="Sakkal Majalla" panose="02000000000000000000" pitchFamily="2" charset="-78"/>
                <a:cs typeface="Sakkal Majalla" panose="02000000000000000000" pitchFamily="2" charset="-78"/>
              </a:rPr>
              <a:t>المسمدة ذات القرص الدوار</a:t>
            </a:r>
          </a:p>
        </p:txBody>
      </p:sp>
    </p:spTree>
    <p:extLst>
      <p:ext uri="{BB962C8B-B14F-4D97-AF65-F5344CB8AC3E}">
        <p14:creationId xmlns:p14="http://schemas.microsoft.com/office/powerpoint/2010/main" val="256182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a:extLst>
              <a:ext uri="{FF2B5EF4-FFF2-40B4-BE49-F238E27FC236}">
                <a16:creationId xmlns:a16="http://schemas.microsoft.com/office/drawing/2014/main" id="{78003366-748D-4CA6-998E-4E5BCDBEF215}"/>
              </a:ext>
            </a:extLst>
          </p:cNvPr>
          <p:cNvSpPr>
            <a:spLocks noGrp="1"/>
          </p:cNvSpPr>
          <p:nvPr>
            <p:ph sz="quarter" idx="4"/>
          </p:nvPr>
        </p:nvSpPr>
        <p:spPr/>
        <p:txBody>
          <a:bodyPr>
            <a:normAutofit/>
          </a:bodyPr>
          <a:lstStyle/>
          <a:p>
            <a:pPr marL="118872" indent="0">
              <a:buNone/>
            </a:pPr>
            <a:r>
              <a:rPr lang="ar-IQ" sz="3200" dirty="0">
                <a:solidFill>
                  <a:schemeClr val="tx1"/>
                </a:solidFill>
                <a:latin typeface="Sakkal Majalla" panose="02000000000000000000" pitchFamily="2" charset="-78"/>
                <a:cs typeface="Sakkal Majalla" panose="02000000000000000000" pitchFamily="2" charset="-78"/>
              </a:rPr>
              <a:t>تتركب من الاتي</a:t>
            </a:r>
          </a:p>
          <a:p>
            <a:pPr marL="118872" indent="0">
              <a:buNone/>
            </a:pPr>
            <a:r>
              <a:rPr lang="ar-IQ" sz="3200" dirty="0">
                <a:solidFill>
                  <a:schemeClr val="tx1"/>
                </a:solidFill>
                <a:latin typeface="Sakkal Majalla" panose="02000000000000000000" pitchFamily="2" charset="-78"/>
                <a:cs typeface="Sakkal Majalla" panose="02000000000000000000" pitchFamily="2" charset="-78"/>
              </a:rPr>
              <a:t>1. خزان مخروطي الشكل</a:t>
            </a:r>
          </a:p>
          <a:p>
            <a:pPr marL="118872" indent="0">
              <a:buNone/>
            </a:pPr>
            <a:r>
              <a:rPr lang="ar-IQ" sz="3200" dirty="0">
                <a:solidFill>
                  <a:schemeClr val="tx1"/>
                </a:solidFill>
                <a:latin typeface="Sakkal Majalla" panose="02000000000000000000" pitchFamily="2" charset="-78"/>
                <a:cs typeface="Sakkal Majalla" panose="02000000000000000000" pitchFamily="2" charset="-78"/>
              </a:rPr>
              <a:t>2. خلاط</a:t>
            </a:r>
          </a:p>
          <a:p>
            <a:pPr marL="118872" indent="0">
              <a:buNone/>
            </a:pPr>
            <a:r>
              <a:rPr lang="ar-IQ" sz="3200" dirty="0">
                <a:solidFill>
                  <a:schemeClr val="tx1"/>
                </a:solidFill>
                <a:latin typeface="Sakkal Majalla" panose="02000000000000000000" pitchFamily="2" charset="-78"/>
                <a:cs typeface="Sakkal Majalla" panose="02000000000000000000" pitchFamily="2" charset="-78"/>
              </a:rPr>
              <a:t>3. زعانف</a:t>
            </a:r>
          </a:p>
          <a:p>
            <a:pPr marL="118872" indent="0">
              <a:buNone/>
            </a:pPr>
            <a:r>
              <a:rPr lang="ar-IQ" sz="3200" dirty="0">
                <a:solidFill>
                  <a:schemeClr val="tx1"/>
                </a:solidFill>
                <a:latin typeface="Sakkal Majalla" panose="02000000000000000000" pitchFamily="2" charset="-78"/>
                <a:cs typeface="Sakkal Majalla" panose="02000000000000000000" pitchFamily="2" charset="-78"/>
              </a:rPr>
              <a:t>4. قرص دوار</a:t>
            </a:r>
          </a:p>
          <a:p>
            <a:pPr marL="118872" indent="0">
              <a:buNone/>
            </a:pPr>
            <a:r>
              <a:rPr lang="ar-IQ" sz="3200" dirty="0">
                <a:solidFill>
                  <a:schemeClr val="tx1"/>
                </a:solidFill>
                <a:latin typeface="Sakkal Majalla" panose="02000000000000000000" pitchFamily="2" charset="-78"/>
                <a:cs typeface="Sakkal Majalla" panose="02000000000000000000" pitchFamily="2" charset="-78"/>
              </a:rPr>
              <a:t>5. عمود توصيل الحركة</a:t>
            </a:r>
          </a:p>
          <a:p>
            <a:pPr marL="118872" indent="0">
              <a:buNone/>
            </a:pPr>
            <a:r>
              <a:rPr lang="ar-IQ" sz="3200" dirty="0">
                <a:solidFill>
                  <a:schemeClr val="tx1"/>
                </a:solidFill>
                <a:latin typeface="Sakkal Majalla" panose="02000000000000000000" pitchFamily="2" charset="-78"/>
                <a:cs typeface="Sakkal Majalla" panose="02000000000000000000" pitchFamily="2" charset="-78"/>
              </a:rPr>
              <a:t>6. علبة التروس</a:t>
            </a:r>
            <a:endParaRPr lang="en-US" sz="3200" dirty="0">
              <a:solidFill>
                <a:schemeClr val="tx1"/>
              </a:solidFill>
              <a:latin typeface="Sakkal Majalla" panose="02000000000000000000" pitchFamily="2" charset="-78"/>
              <a:cs typeface="Sakkal Majalla" panose="02000000000000000000" pitchFamily="2" charset="-78"/>
            </a:endParaRPr>
          </a:p>
        </p:txBody>
      </p:sp>
      <p:pic>
        <p:nvPicPr>
          <p:cNvPr id="5" name="عنصر نائب للمحتوى 4">
            <a:extLst>
              <a:ext uri="{FF2B5EF4-FFF2-40B4-BE49-F238E27FC236}">
                <a16:creationId xmlns:a16="http://schemas.microsoft.com/office/drawing/2014/main" id="{7C52114B-571E-4105-A7F1-B93D6D21038D}"/>
              </a:ext>
            </a:extLst>
          </p:cNvPr>
          <p:cNvPicPr>
            <a:picLocks noGrp="1" noChangeAspect="1"/>
          </p:cNvPicPr>
          <p:nvPr>
            <p:ph sz="quarter" idx="2"/>
          </p:nvPr>
        </p:nvPicPr>
        <p:blipFill>
          <a:blip r:embed="rId2"/>
          <a:stretch>
            <a:fillRect/>
          </a:stretch>
        </p:blipFill>
        <p:spPr>
          <a:xfrm>
            <a:off x="609600" y="1084608"/>
            <a:ext cx="5364163" cy="3885510"/>
          </a:xfrm>
        </p:spPr>
      </p:pic>
    </p:spTree>
    <p:extLst>
      <p:ext uri="{BB962C8B-B14F-4D97-AF65-F5344CB8AC3E}">
        <p14:creationId xmlns:p14="http://schemas.microsoft.com/office/powerpoint/2010/main" val="315386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قالب تصميم الأوراق المضغوطة">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extLst>
    <a:ext uri="{05A4C25C-085E-4340-85A3-A5531E510DB2}">
      <thm15:themeFamily xmlns:thm15="http://schemas.microsoft.com/office/thememl/2012/main" name="Office_13565429_TF03460542" id="{128BF56E-0382-4CA0-ADE2-2A6474836C5F}" vid="{F888A31B-3B88-41D9-A4AE-468C98885571}"/>
    </a:ext>
  </a:extLst>
</a:theme>
</file>

<file path=ppt/theme/theme2.xml><?xml version="1.0" encoding="utf-8"?>
<a:theme xmlns:a="http://schemas.openxmlformats.org/drawingml/2006/main" name="نسق Offic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FED04C-AD43-4E06-AD63-36D8B5E83787}">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a4f35948-e619-41b3-aa29-22878b09cfd2"/>
    <ds:schemaRef ds:uri="http://schemas.microsoft.com/office/infopath/2007/PartnerControls"/>
    <ds:schemaRef ds:uri="http://purl.org/dc/terms/"/>
    <ds:schemaRef ds:uri="40262f94-9f35-4ac3-9a90-690165a166b7"/>
    <ds:schemaRef ds:uri="http://www.w3.org/XML/1998/namespace"/>
    <ds:schemaRef ds:uri="http://purl.org/dc/dcmitype/"/>
  </ds:schemaRefs>
</ds:datastoreItem>
</file>

<file path=customXml/itemProps2.xml><?xml version="1.0" encoding="utf-8"?>
<ds:datastoreItem xmlns:ds="http://schemas.openxmlformats.org/officeDocument/2006/customXml" ds:itemID="{4DEB5BEE-6806-4BF1-A9A7-4B4A72C0C6EB}">
  <ds:schemaRefs>
    <ds:schemaRef ds:uri="http://schemas.microsoft.com/sharepoint/v3/contenttype/forms"/>
  </ds:schemaRefs>
</ds:datastoreItem>
</file>

<file path=customXml/itemProps3.xml><?xml version="1.0" encoding="utf-8"?>
<ds:datastoreItem xmlns:ds="http://schemas.openxmlformats.org/officeDocument/2006/customXml" ds:itemID="{B0710C29-A897-44AD-9F83-BE5F874C2A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شرائح تصميم أوراق الشجر المضغوطة</Template>
  <TotalTime>297</TotalTime>
  <Words>417</Words>
  <Application>Microsoft Office PowerPoint</Application>
  <PresentationFormat>شاشة عريضة</PresentationFormat>
  <Paragraphs>51</Paragraphs>
  <Slides>10</Slides>
  <Notes>2</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10</vt:i4>
      </vt:variant>
    </vt:vector>
  </HeadingPairs>
  <TitlesOfParts>
    <vt:vector size="17" baseType="lpstr">
      <vt:lpstr>Arial</vt:lpstr>
      <vt:lpstr>Century Gothic</vt:lpstr>
      <vt:lpstr>Sakkal Majalla</vt:lpstr>
      <vt:lpstr>Tahoma</vt:lpstr>
      <vt:lpstr>Verdana</vt:lpstr>
      <vt:lpstr>Wingdings 2</vt:lpstr>
      <vt:lpstr>قالب تصميم الأوراق المضغوطة</vt:lpstr>
      <vt:lpstr>معدات التسميد</vt:lpstr>
      <vt:lpstr>تفقد التربة الكثير من عناصرها المهمة نتيجة زراعتها سنة بعد أخرى مما يحتم على المزارع إضافة الأسمدة الحيوانية او الكيمياوية لتعويض ما فقدته من العناصر. وتستخدم لهذه الغاية معدات مختلفة بسبب اختلاف الاشكال التي يتواجد بها السماد ومن هذه المعدات: </vt:lpstr>
      <vt:lpstr>عرض تقديمي في PowerPoint</vt:lpstr>
      <vt:lpstr>ناثرة اكوام السماد الحيواني </vt:lpstr>
      <vt:lpstr>عرض تقديمي في PowerPoint</vt:lpstr>
      <vt:lpstr>ناثرة السماد الحيواني الدوارة </vt:lpstr>
      <vt:lpstr>موزعة السماد الكيمياوي بالعرض الكامل</vt:lpstr>
      <vt:lpstr>المسمدة ذات القرص الدوار</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معدات التسميد</dc:title>
  <dc:creator>‏‏مستخدم Windows</dc:creator>
  <cp:lastModifiedBy>‏‏مستخدم Windows</cp:lastModifiedBy>
  <cp:revision>19</cp:revision>
  <dcterms:created xsi:type="dcterms:W3CDTF">2020-06-14T17:59:12Z</dcterms:created>
  <dcterms:modified xsi:type="dcterms:W3CDTF">2020-06-15T13:39:08Z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74065700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