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4"/>
  </p:sldMasterIdLst>
  <p:notesMasterIdLst>
    <p:notesMasterId r:id="rId15"/>
  </p:notesMasterIdLst>
  <p:handoutMasterIdLst>
    <p:handoutMasterId r:id="rId16"/>
  </p:handoutMasterIdLst>
  <p:sldIdLst>
    <p:sldId id="267" r:id="rId5"/>
    <p:sldId id="278" r:id="rId6"/>
    <p:sldId id="283" r:id="rId7"/>
    <p:sldId id="284" r:id="rId8"/>
    <p:sldId id="285" r:id="rId9"/>
    <p:sldId id="286" r:id="rId10"/>
    <p:sldId id="287" r:id="rId11"/>
    <p:sldId id="271" r:id="rId12"/>
    <p:sldId id="288" r:id="rId13"/>
    <p:sldId id="291" r:id="rId14"/>
  </p:sldIdLst>
  <p:sldSz cx="12188825"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599" autoAdjust="0"/>
  </p:normalViewPr>
  <p:slideViewPr>
    <p:cSldViewPr>
      <p:cViewPr varScale="1">
        <p:scale>
          <a:sx n="73" d="100"/>
          <a:sy n="73" d="100"/>
        </p:scale>
        <p:origin x="618" y="60"/>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00" d="100"/>
          <a:sy n="100" d="100"/>
        </p:scale>
        <p:origin x="28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C48DECE9-B39F-4AAB-85B8-BD694A2EF2C8}" type="uaqdatetime1">
              <a:rPr lang="ar-SA" smtClean="0"/>
              <a:t>05/10/1441</a:t>
            </a:fld>
            <a:endParaRPr lang="ar-SA" dirty="0"/>
          </a:p>
        </p:txBody>
      </p:sp>
      <p:sp>
        <p:nvSpPr>
          <p:cNvPr id="4" name="عنصر نائب للتذييل 3"/>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01114579-D02A-4B51-B5DF-8EC449F77AC7}" type="slidenum">
              <a:rPr lang="ar-SA"/>
              <a:pPr algn="l" rtl="1"/>
              <a:t>‹#›</a:t>
            </a:fld>
            <a:endParaRPr lang="ar-SA"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عنصر نائب لصورة الشريحة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8"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9"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C48DECE9-B39F-4AAB-85B8-BD694A2EF2C8}" type="uaqdatetime1">
              <a:rPr lang="ar-SA" smtClean="0"/>
              <a:t>05/10/1441</a:t>
            </a:fld>
            <a:endParaRPr lang="ar-SA" dirty="0"/>
          </a:p>
        </p:txBody>
      </p:sp>
      <p:sp>
        <p:nvSpPr>
          <p:cNvPr id="10" name="عنصر نائب للتذييل 3"/>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11" name="عنصر نائب لرقم الشريحة 4"/>
          <p:cNvSpPr>
            <a:spLocks noGrp="1"/>
          </p:cNvSpPr>
          <p:nvPr>
            <p:ph type="sldNum" sz="quarter" idx="5"/>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01114579-D02A-4B51-B5DF-8EC449F77AC7}" type="slidenum">
              <a:rPr lang="ar-SA"/>
              <a:pPr algn="l" rtl="1"/>
              <a:t>‹#›</a:t>
            </a:fld>
            <a:endParaRPr lang="ar-SA"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رقم الشريحة 3"/>
          <p:cNvSpPr txBox="1">
            <a:spLocks/>
          </p:cNvSpPr>
          <p:nvPr/>
        </p:nvSpPr>
        <p:spPr>
          <a:xfrm>
            <a:off x="0" y="8685213"/>
            <a:ext cx="2973600" cy="457200"/>
          </a:xfrm>
          <a:prstGeom prst="rect">
            <a:avLst/>
          </a:prstGeom>
        </p:spPr>
        <p:txBody>
          <a:bodyPr vert="horz" lIns="91440" tIns="45720" rIns="91440" bIns="45720" rtlCol="1" anchor="b"/>
          <a:lstStyle>
            <a:defPPr algn="r" rtl="1">
              <a:defRPr lang="ar-sa"/>
            </a:defPPr>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a:fld id="{01114579-D02A-4B51-B5DF-8EC449F77AC7}" type="slidenum">
              <a:rPr lang="ar-SA" smtClean="0"/>
              <a:pPr algn="l"/>
              <a:t>1</a:t>
            </a:fld>
            <a:endParaRPr lang="ar-SA" dirty="0"/>
          </a:p>
        </p:txBody>
      </p:sp>
    </p:spTree>
    <p:extLst>
      <p:ext uri="{BB962C8B-B14F-4D97-AF65-F5344CB8AC3E}">
        <p14:creationId xmlns:p14="http://schemas.microsoft.com/office/powerpoint/2010/main" val="211123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2</a:t>
            </a:fld>
            <a:endParaRPr lang="ar-SA" dirty="0"/>
          </a:p>
        </p:txBody>
      </p:sp>
    </p:spTree>
    <p:extLst>
      <p:ext uri="{BB962C8B-B14F-4D97-AF65-F5344CB8AC3E}">
        <p14:creationId xmlns:p14="http://schemas.microsoft.com/office/powerpoint/2010/main" val="210225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3</a:t>
            </a:fld>
            <a:endParaRPr lang="ar-SA" dirty="0"/>
          </a:p>
        </p:txBody>
      </p:sp>
    </p:spTree>
    <p:extLst>
      <p:ext uri="{BB962C8B-B14F-4D97-AF65-F5344CB8AC3E}">
        <p14:creationId xmlns:p14="http://schemas.microsoft.com/office/powerpoint/2010/main" val="261520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رقم الشريحة 3"/>
          <p:cNvSpPr txBox="1">
            <a:spLocks/>
          </p:cNvSpPr>
          <p:nvPr/>
        </p:nvSpPr>
        <p:spPr>
          <a:xfrm>
            <a:off x="0" y="8685213"/>
            <a:ext cx="2973600" cy="457200"/>
          </a:xfrm>
          <a:prstGeom prst="rect">
            <a:avLst/>
          </a:prstGeom>
        </p:spPr>
        <p:txBody>
          <a:bodyPr vert="horz" lIns="91440" tIns="45720" rIns="91440" bIns="45720" rtlCol="1" anchor="b"/>
          <a:lstStyle>
            <a:defPPr algn="r" rtl="1">
              <a:defRPr lang="ar-sa"/>
            </a:defPPr>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a:fld id="{01114579-D02A-4B51-B5DF-8EC449F77AC7}" type="slidenum">
              <a:rPr lang="ar-SA" smtClean="0"/>
              <a:pPr algn="l"/>
              <a:t>5</a:t>
            </a:fld>
            <a:endParaRPr lang="ar-SA" dirty="0"/>
          </a:p>
        </p:txBody>
      </p:sp>
    </p:spTree>
    <p:extLst>
      <p:ext uri="{BB962C8B-B14F-4D97-AF65-F5344CB8AC3E}">
        <p14:creationId xmlns:p14="http://schemas.microsoft.com/office/powerpoint/2010/main" val="279978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8</a:t>
            </a:fld>
            <a:endParaRPr lang="ar-SA" dirty="0"/>
          </a:p>
        </p:txBody>
      </p:sp>
    </p:spTree>
    <p:extLst>
      <p:ext uri="{BB962C8B-B14F-4D97-AF65-F5344CB8AC3E}">
        <p14:creationId xmlns:p14="http://schemas.microsoft.com/office/powerpoint/2010/main" val="50298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bg>
      <p:bgRef idx="1003">
        <a:schemeClr val="bg1"/>
      </p:bgRef>
    </p:bg>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376792" y="1905003"/>
            <a:ext cx="9435241" cy="1625599"/>
          </a:xfrm>
        </p:spPr>
        <p:txBody>
          <a:bodyPr rtlCol="1">
            <a:normAutofit/>
          </a:bodyPr>
          <a:lstStyle>
            <a:lvl1pPr algn="ctr" rtl="1">
              <a:lnSpc>
                <a:spcPct val="90000"/>
              </a:lnSpc>
              <a:defRPr sz="4800">
                <a:solidFill>
                  <a:schemeClr val="tx2"/>
                </a:solidFill>
                <a:cs typeface="+mj-cs"/>
              </a:defRPr>
            </a:lvl1pPr>
          </a:lstStyle>
          <a:p>
            <a:pPr rtl="1"/>
            <a:r>
              <a:rPr lang="ar-SA"/>
              <a:t>انقر لتحرير نمط عنوان الشكل الرئيسي</a:t>
            </a:r>
            <a:endParaRPr lang="ar-SA" dirty="0"/>
          </a:p>
        </p:txBody>
      </p:sp>
      <p:sp>
        <p:nvSpPr>
          <p:cNvPr id="3" name="العنوان الفرعي 2"/>
          <p:cNvSpPr>
            <a:spLocks noGrp="1"/>
          </p:cNvSpPr>
          <p:nvPr>
            <p:ph type="subTitle" idx="1"/>
          </p:nvPr>
        </p:nvSpPr>
        <p:spPr>
          <a:xfrm>
            <a:off x="1382103" y="3657123"/>
            <a:ext cx="9429931" cy="991077"/>
          </a:xfrm>
        </p:spPr>
        <p:txBody>
          <a:bodyPr rtlCol="1">
            <a:normAutofit/>
          </a:bodyPr>
          <a:lstStyle>
            <a:lvl1pPr marL="0" indent="0" algn="ctr" rtl="1">
              <a:spcBef>
                <a:spcPts val="0"/>
              </a:spcBef>
              <a:buNone/>
              <a:defRPr sz="2000" cap="all" baseline="0">
                <a:solidFill>
                  <a:schemeClr val="tx2"/>
                </a:solidFill>
                <a:cs typeface="+mj-cs"/>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a:t>انقر لتحرير نمط العنوان الفرعي للشكل الرئيسي</a:t>
            </a:r>
            <a:endParaRPr lang="ar-SA" dirty="0"/>
          </a:p>
        </p:txBody>
      </p:sp>
      <p:sp>
        <p:nvSpPr>
          <p:cNvPr id="5" name="عنصر نائب للتذييل 4"/>
          <p:cNvSpPr>
            <a:spLocks noGrp="1"/>
          </p:cNvSpPr>
          <p:nvPr>
            <p:ph type="ftr" sz="quarter" idx="11"/>
          </p:nvPr>
        </p:nvSpPr>
        <p:spPr/>
        <p:txBody>
          <a:bodyPr rtlCol="1"/>
          <a:lstStyle>
            <a:lvl1pPr algn="r" rtl="1">
              <a:defRPr>
                <a:solidFill>
                  <a:schemeClr val="tx2"/>
                </a:solidFill>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lgn="r" rtl="1">
              <a:defRPr>
                <a:solidFill>
                  <a:schemeClr val="tx2"/>
                </a:solidFill>
                <a:cs typeface="+mj-cs"/>
              </a:defRPr>
            </a:lvl1pPr>
          </a:lstStyle>
          <a:p>
            <a:pPr algn="l"/>
            <a:fld id="{62C88332-41E8-4E08-9D13-12364DB3A705}" type="uaqdatetime1">
              <a:rPr lang="ar-SA" smtClean="0"/>
              <a:pPr algn="l"/>
              <a:t>05/10/1441</a:t>
            </a:fld>
            <a:endParaRPr lang="ar-SA" dirty="0"/>
          </a:p>
        </p:txBody>
      </p:sp>
      <p:sp>
        <p:nvSpPr>
          <p:cNvPr id="6" name="عنصر نائب لرقم الشريحة 5"/>
          <p:cNvSpPr>
            <a:spLocks noGrp="1"/>
          </p:cNvSpPr>
          <p:nvPr>
            <p:ph type="sldNum" sz="quarter" idx="12"/>
          </p:nvPr>
        </p:nvSpPr>
        <p:spPr/>
        <p:txBody>
          <a:bodyPr rtlCol="1"/>
          <a:lstStyle>
            <a:lvl1pPr algn="l" rtl="1">
              <a:defRPr>
                <a:solidFill>
                  <a:schemeClr val="tx2"/>
                </a:solidFill>
                <a:cs typeface="+mj-cs"/>
              </a:defRPr>
            </a:lvl1pPr>
          </a:lstStyle>
          <a:p>
            <a:fld id="{DF28FB93-0A08-4E7D-8E63-9EFA29F1E093}" type="slidenum">
              <a:rPr lang="ar-SA" smtClean="0"/>
              <a:pPr/>
              <a:t>‹#›</a:t>
            </a:fld>
            <a:endParaRPr lang="ar-SA" dirty="0"/>
          </a:p>
        </p:txBody>
      </p:sp>
      <p:grpSp>
        <p:nvGrpSpPr>
          <p:cNvPr id="7" name="المجموعة 6"/>
          <p:cNvGrpSpPr/>
          <p:nvPr/>
        </p:nvGrpSpPr>
        <p:grpSpPr>
          <a:xfrm>
            <a:off x="1218882" y="1600200"/>
            <a:ext cx="9739746" cy="73152"/>
            <a:chOff x="914400" y="1200150"/>
            <a:chExt cx="7306712" cy="54864"/>
          </a:xfrm>
        </p:grpSpPr>
        <p:sp>
          <p:nvSpPr>
            <p:cNvPr id="8" name="شكل بيضاوي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9" name="شكل بيضاوي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grpSp>
          <p:nvGrpSpPr>
            <p:cNvPr id="10" name="المجموعة 9"/>
            <p:cNvGrpSpPr/>
            <p:nvPr/>
          </p:nvGrpSpPr>
          <p:grpSpPr>
            <a:xfrm>
              <a:off x="1036847" y="1207626"/>
              <a:ext cx="7074290" cy="38998"/>
              <a:chOff x="2141408" y="1752956"/>
              <a:chExt cx="7315200" cy="38998"/>
            </a:xfrm>
            <a:solidFill>
              <a:schemeClr val="tx2"/>
            </a:solidFill>
          </p:grpSpPr>
          <p:cxnSp>
            <p:nvCxnSpPr>
              <p:cNvPr id="11" name="موصل مستقيم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موصل مستقيم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المجموعة 12"/>
          <p:cNvGrpSpPr/>
          <p:nvPr/>
        </p:nvGrpSpPr>
        <p:grpSpPr>
          <a:xfrm>
            <a:off x="1218882" y="4851400"/>
            <a:ext cx="9739746" cy="73152"/>
            <a:chOff x="914400" y="3638550"/>
            <a:chExt cx="7306712" cy="54864"/>
          </a:xfrm>
        </p:grpSpPr>
        <p:sp>
          <p:nvSpPr>
            <p:cNvPr id="14" name="شكل بيضاوي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15" name="شكل بيضاوي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grpSp>
          <p:nvGrpSpPr>
            <p:cNvPr id="16" name="مجموعة 15"/>
            <p:cNvGrpSpPr/>
            <p:nvPr/>
          </p:nvGrpSpPr>
          <p:grpSpPr>
            <a:xfrm>
              <a:off x="1036847" y="3646026"/>
              <a:ext cx="7074290" cy="38998"/>
              <a:chOff x="2141408" y="1752956"/>
              <a:chExt cx="7315200" cy="38998"/>
            </a:xfrm>
            <a:solidFill>
              <a:schemeClr val="tx2"/>
            </a:solidFill>
          </p:grpSpPr>
          <p:cxnSp>
            <p:nvCxnSpPr>
              <p:cNvPr id="17" name="موصل مستقيم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موصل مستقيم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05/10/1441</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834563" y="434975"/>
            <a:ext cx="1168400" cy="5661025"/>
          </a:xfrm>
        </p:spPr>
        <p:txBody>
          <a:bodyPr vert="eaVert"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a:xfrm>
            <a:off x="1217613" y="434975"/>
            <a:ext cx="8413750" cy="5661025"/>
          </a:xfrm>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05/10/1441</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p:txBody>
          <a:bodyPr rtlCol="1"/>
          <a:lstStyle>
            <a:lvl5pPr algn="r" rtl="1">
              <a:defRPr/>
            </a:lvl5pPr>
            <a:lvl6pPr algn="r" rtl="1">
              <a:defRPr/>
            </a:lvl6pPr>
            <a:lvl7pPr algn="r" rtl="1">
              <a:defRPr/>
            </a:lvl7pPr>
            <a:lvl8pPr algn="r" rtl="1">
              <a:defRPr/>
            </a:lvl8pPr>
            <a:lvl9pPr algn="r" rtl="1">
              <a:defRPr/>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05/10/1441</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رأس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a:off x="1422030" y="990599"/>
            <a:ext cx="9344765" cy="2235203"/>
          </a:xfrm>
        </p:spPr>
        <p:txBody>
          <a:bodyPr rtlCol="1" anchor="b">
            <a:normAutofit/>
          </a:bodyPr>
          <a:lstStyle>
            <a:lvl1pPr algn="ctr" rtl="1">
              <a:lnSpc>
                <a:spcPct val="90000"/>
              </a:lnSpc>
              <a:defRPr sz="4800" b="0" cap="none" baseline="0">
                <a:cs typeface="+mj-cs"/>
              </a:defRPr>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1422030" y="3733800"/>
            <a:ext cx="9344765" cy="1219200"/>
          </a:xfrm>
        </p:spPr>
        <p:txBody>
          <a:bodyPr rtlCol="1" anchor="t"/>
          <a:lstStyle>
            <a:lvl1pPr marL="0" indent="0" algn="ctr" rtl="1">
              <a:spcBef>
                <a:spcPts val="0"/>
              </a:spcBef>
              <a:buNone/>
              <a:defRPr sz="2000" cap="all" baseline="0">
                <a:solidFill>
                  <a:schemeClr val="tx1"/>
                </a:solidFill>
                <a:cs typeface="+mj-cs"/>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a:t>انقر لتحرير أنماط نص الشكل الرئيسي</a:t>
            </a:r>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defRPr>
                <a:cs typeface="+mj-cs"/>
              </a:defRPr>
            </a:lvl1pPr>
          </a:lstStyle>
          <a:p>
            <a:pPr algn="l"/>
            <a:fld id="{62C88332-41E8-4E08-9D13-12364DB3A705}" type="uaqdatetime1">
              <a:rPr lang="ar-SA" smtClean="0"/>
              <a:pPr algn="l"/>
              <a:t>05/10/1441</a:t>
            </a:fld>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DF28FB93-0A08-4E7D-8E63-9EFA29F1E093}" type="slidenum">
              <a:rPr lang="ar-SA" smtClean="0"/>
              <a:pPr/>
              <a:t>‹#›</a:t>
            </a:fld>
            <a:endParaRPr lang="ar-SA" dirty="0"/>
          </a:p>
        </p:txBody>
      </p:sp>
      <p:grpSp>
        <p:nvGrpSpPr>
          <p:cNvPr id="13" name="المجموعة 12"/>
          <p:cNvGrpSpPr/>
          <p:nvPr/>
        </p:nvGrpSpPr>
        <p:grpSpPr>
          <a:xfrm>
            <a:off x="3273781" y="3475736"/>
            <a:ext cx="5641265" cy="54864"/>
            <a:chOff x="2455975" y="2588441"/>
            <a:chExt cx="4232051" cy="41148"/>
          </a:xfrm>
        </p:grpSpPr>
        <p:sp>
          <p:nvSpPr>
            <p:cNvPr id="14" name="شكل بيضاوي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dirty="0">
                <a:ln>
                  <a:noFill/>
                </a:ln>
                <a:solidFill>
                  <a:sysClr val="window" lastClr="FFFFFF"/>
                </a:solidFill>
                <a:effectLst/>
                <a:uLnTx/>
                <a:uFillTx/>
                <a:latin typeface="Constantia"/>
                <a:ea typeface="+mn-ea"/>
                <a:cs typeface="+mj-cs"/>
              </a:endParaRPr>
            </a:p>
          </p:txBody>
        </p:sp>
        <p:sp>
          <p:nvSpPr>
            <p:cNvPr id="15" name="شكل بيضاوي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dirty="0">
                <a:ln>
                  <a:noFill/>
                </a:ln>
                <a:solidFill>
                  <a:sysClr val="window" lastClr="FFFFFF"/>
                </a:solidFill>
                <a:effectLst/>
                <a:uLnTx/>
                <a:uFillTx/>
                <a:latin typeface="Constantia"/>
                <a:ea typeface="+mn-ea"/>
                <a:cs typeface="+mj-cs"/>
              </a:endParaRPr>
            </a:p>
          </p:txBody>
        </p:sp>
        <p:grpSp>
          <p:nvGrpSpPr>
            <p:cNvPr id="16" name="مجموعة 15"/>
            <p:cNvGrpSpPr/>
            <p:nvPr/>
          </p:nvGrpSpPr>
          <p:grpSpPr>
            <a:xfrm>
              <a:off x="2563229" y="2594391"/>
              <a:ext cx="4023360" cy="29249"/>
              <a:chOff x="2550323" y="3458731"/>
              <a:chExt cx="4023360" cy="38998"/>
            </a:xfrm>
          </p:grpSpPr>
          <p:cxnSp>
            <p:nvCxnSpPr>
              <p:cNvPr id="17" name="موصل مستقيم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موصل مستقيم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sz="half" idx="1"/>
          </p:nvPr>
        </p:nvSpPr>
        <p:spPr>
          <a:xfrm>
            <a:off x="1218883"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a:lvl8pPr>
            <a:lvl9pPr algn="r" rtl="1">
              <a:defRPr sz="180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محتوى 3"/>
          <p:cNvSpPr>
            <a:spLocks noGrp="1"/>
          </p:cNvSpPr>
          <p:nvPr>
            <p:ph sz="half" idx="2"/>
          </p:nvPr>
        </p:nvSpPr>
        <p:spPr>
          <a:xfrm>
            <a:off x="6195986"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baseline="0"/>
            </a:lvl8pPr>
            <a:lvl9pPr algn="r" rtl="1">
              <a:defRPr sz="1800"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5" name="عنصر نائب للتاريخ 4"/>
          <p:cNvSpPr>
            <a:spLocks noGrp="1"/>
          </p:cNvSpPr>
          <p:nvPr>
            <p:ph type="dt" sz="half" idx="10"/>
          </p:nvPr>
        </p:nvSpPr>
        <p:spPr/>
        <p:txBody>
          <a:bodyPr rtlCol="1"/>
          <a:lstStyle/>
          <a:p>
            <a:pPr algn="l"/>
            <a:fld id="{62C88332-41E8-4E08-9D13-12364DB3A705}" type="uaqdatetime1">
              <a:rPr lang="ar-SA" smtClean="0"/>
              <a:pPr algn="l"/>
              <a:t>05/10/1441</a:t>
            </a:fld>
            <a:endParaRPr lang="ar-SA" dirty="0"/>
          </a:p>
        </p:txBody>
      </p:sp>
      <p:sp>
        <p:nvSpPr>
          <p:cNvPr id="7" name="عنصر نائب لرقم الشريحة 6"/>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lgn="r" rtl="1">
              <a:defRPr/>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1222945"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انقر لتحرير أنماط نص الشكل الرئيسي</a:t>
            </a:r>
          </a:p>
        </p:txBody>
      </p:sp>
      <p:sp>
        <p:nvSpPr>
          <p:cNvPr id="4" name="عنصر نائب للمحتوى 3"/>
          <p:cNvSpPr>
            <a:spLocks noGrp="1"/>
          </p:cNvSpPr>
          <p:nvPr>
            <p:ph sz="half" idx="2"/>
          </p:nvPr>
        </p:nvSpPr>
        <p:spPr>
          <a:xfrm>
            <a:off x="1218883"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نص 4"/>
          <p:cNvSpPr>
            <a:spLocks noGrp="1"/>
          </p:cNvSpPr>
          <p:nvPr>
            <p:ph type="body" sz="quarter" idx="3"/>
          </p:nvPr>
        </p:nvSpPr>
        <p:spPr>
          <a:xfrm>
            <a:off x="6200049"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انقر لتحرير أنماط نص الشكل الرئيسي</a:t>
            </a:r>
          </a:p>
        </p:txBody>
      </p:sp>
      <p:sp>
        <p:nvSpPr>
          <p:cNvPr id="6" name="عنصر نائب للمحتوى 5"/>
          <p:cNvSpPr>
            <a:spLocks noGrp="1"/>
          </p:cNvSpPr>
          <p:nvPr>
            <p:ph sz="quarter" idx="4"/>
          </p:nvPr>
        </p:nvSpPr>
        <p:spPr>
          <a:xfrm>
            <a:off x="6195986"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8" name="عنصر نائب للتذييل 7"/>
          <p:cNvSpPr>
            <a:spLocks noGrp="1"/>
          </p:cNvSpPr>
          <p:nvPr>
            <p:ph type="ftr" sz="quarter" idx="11"/>
          </p:nvPr>
        </p:nvSpPr>
        <p:spPr/>
        <p:txBody>
          <a:bodyPr rtlCol="1"/>
          <a:lstStyle/>
          <a:p>
            <a:pPr rtl="1"/>
            <a:endParaRPr lang="ar-SA" dirty="0"/>
          </a:p>
        </p:txBody>
      </p:sp>
      <p:sp>
        <p:nvSpPr>
          <p:cNvPr id="7" name="عنصر نائب للتاريخ 6"/>
          <p:cNvSpPr>
            <a:spLocks noGrp="1"/>
          </p:cNvSpPr>
          <p:nvPr>
            <p:ph type="dt" sz="half" idx="10"/>
          </p:nvPr>
        </p:nvSpPr>
        <p:spPr/>
        <p:txBody>
          <a:bodyPr rtlCol="1"/>
          <a:lstStyle/>
          <a:p>
            <a:pPr algn="l"/>
            <a:fld id="{62C88332-41E8-4E08-9D13-12364DB3A705}" type="uaqdatetime1">
              <a:rPr lang="ar-SA" smtClean="0"/>
              <a:pPr algn="l"/>
              <a:t>05/10/1441</a:t>
            </a:fld>
            <a:endParaRPr lang="ar-SA" dirty="0"/>
          </a:p>
        </p:txBody>
      </p:sp>
      <p:sp>
        <p:nvSpPr>
          <p:cNvPr id="9" name="عنصر نائب لرقم الشريحة 8"/>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4" name="عنصر نائب للتذييل 3"/>
          <p:cNvSpPr>
            <a:spLocks noGrp="1"/>
          </p:cNvSpPr>
          <p:nvPr>
            <p:ph type="ftr" sz="quarter" idx="11"/>
          </p:nvPr>
        </p:nvSpPr>
        <p:spPr/>
        <p:txBody>
          <a:bodyPr rtlCol="1"/>
          <a:lstStyle/>
          <a:p>
            <a:pPr rtl="1"/>
            <a:endParaRPr lang="ar-SA" dirty="0"/>
          </a:p>
        </p:txBody>
      </p:sp>
      <p:sp>
        <p:nvSpPr>
          <p:cNvPr id="3" name="عنصر نائب للتاريخ 2"/>
          <p:cNvSpPr>
            <a:spLocks noGrp="1"/>
          </p:cNvSpPr>
          <p:nvPr>
            <p:ph type="dt" sz="half" idx="10"/>
          </p:nvPr>
        </p:nvSpPr>
        <p:spPr/>
        <p:txBody>
          <a:bodyPr rtlCol="1"/>
          <a:lstStyle>
            <a:lvl1pPr>
              <a:defRPr/>
            </a:lvl1pPr>
          </a:lstStyle>
          <a:p>
            <a:pPr algn="l"/>
            <a:fld id="{52B1977B-959F-4585-B511-2553B7616B8C}" type="uaqdatetime1">
              <a:rPr lang="ar-SA" smtClean="0"/>
              <a:pPr algn="l"/>
              <a:t>05/10/1441</a:t>
            </a:fld>
            <a:endParaRPr lang="ar-SA" dirty="0"/>
          </a:p>
        </p:txBody>
      </p:sp>
      <p:sp>
        <p:nvSpPr>
          <p:cNvPr id="5" name="عنصر نائب لرقم الشريحة 4"/>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rtlCol="1"/>
          <a:lstStyle/>
          <a:p>
            <a:pPr rtl="1"/>
            <a:endParaRPr lang="ar-SA" dirty="0"/>
          </a:p>
        </p:txBody>
      </p:sp>
      <p:sp>
        <p:nvSpPr>
          <p:cNvPr id="2" name="عنصر نائب للتاريخ 1"/>
          <p:cNvSpPr>
            <a:spLocks noGrp="1"/>
          </p:cNvSpPr>
          <p:nvPr>
            <p:ph type="dt" sz="half" idx="10"/>
          </p:nvPr>
        </p:nvSpPr>
        <p:spPr/>
        <p:txBody>
          <a:bodyPr rtlCol="1"/>
          <a:lstStyle/>
          <a:p>
            <a:pPr algn="l"/>
            <a:fld id="{62C88332-41E8-4E08-9D13-12364DB3A705}" type="uaqdatetime1">
              <a:rPr lang="ar-SA" smtClean="0"/>
              <a:pPr algn="l"/>
              <a:t>05/10/1441</a:t>
            </a:fld>
            <a:endParaRPr lang="ar-SA" dirty="0"/>
          </a:p>
        </p:txBody>
      </p:sp>
      <p:sp>
        <p:nvSpPr>
          <p:cNvPr id="4" name="عنصر نائب لرقم الشريحة 3"/>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ب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normAutofit/>
          </a:bodyPr>
          <a:lstStyle>
            <a:lvl1pPr algn="r" rtl="1">
              <a:defRPr sz="3200" b="0"/>
            </a:lvl1pPr>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a:xfrm>
            <a:off x="4367662" y="1803400"/>
            <a:ext cx="6602281" cy="4267201"/>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baseline="0"/>
            </a:lvl8pPr>
            <a:lvl9pPr algn="r" rtl="1">
              <a:defRPr sz="1600"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نص 3"/>
          <p:cNvSpPr>
            <a:spLocks noGrp="1"/>
          </p:cNvSpPr>
          <p:nvPr>
            <p:ph type="body" sz="half" idx="2"/>
          </p:nvPr>
        </p:nvSpPr>
        <p:spPr>
          <a:xfrm>
            <a:off x="1194534" y="1803400"/>
            <a:ext cx="2844060" cy="4267201"/>
          </a:xfrm>
        </p:spPr>
        <p:txBody>
          <a:bodyPr rtlCol="1">
            <a:normAutofit/>
          </a:bodyPr>
          <a:lstStyle>
            <a:lvl1pPr marL="0" indent="0" algn="r" rtl="1">
              <a:spcBef>
                <a:spcPts val="1600"/>
              </a:spcBef>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انقر لتحرير أنماط نص الشكل الرئيسي</a:t>
            </a:r>
          </a:p>
        </p:txBody>
      </p:sp>
      <p:sp>
        <p:nvSpPr>
          <p:cNvPr id="6" name="عنصر نائب للتذييل 5"/>
          <p:cNvSpPr>
            <a:spLocks noGrp="1"/>
          </p:cNvSpPr>
          <p:nvPr>
            <p:ph type="ftr" sz="quarter" idx="11"/>
          </p:nvPr>
        </p:nvSpPr>
        <p:spPr/>
        <p:txBody>
          <a:bodyPr rtlCol="1"/>
          <a:lstStyle/>
          <a:p>
            <a:pPr rtl="1"/>
            <a:endParaRPr lang="ar-SA" dirty="0"/>
          </a:p>
        </p:txBody>
      </p:sp>
      <p:sp>
        <p:nvSpPr>
          <p:cNvPr id="5" name="عنصر نائب للتاريخ 4"/>
          <p:cNvSpPr>
            <a:spLocks noGrp="1"/>
          </p:cNvSpPr>
          <p:nvPr>
            <p:ph type="dt" sz="half" idx="10"/>
          </p:nvPr>
        </p:nvSpPr>
        <p:spPr/>
        <p:txBody>
          <a:bodyPr rtlCol="1"/>
          <a:lstStyle>
            <a:lvl1pPr>
              <a:defRPr/>
            </a:lvl1pPr>
          </a:lstStyle>
          <a:p>
            <a:pPr algn="l"/>
            <a:fld id="{C49EE4E8-AFD4-442E-9677-A7AAE807DE0A}" type="uaqdatetime1">
              <a:rPr lang="ar-SA" smtClean="0"/>
              <a:pPr algn="l"/>
              <a:t>05/10/1441</a:t>
            </a:fld>
            <a:endParaRPr lang="ar-SA" dirty="0"/>
          </a:p>
        </p:txBody>
      </p:sp>
      <p:sp>
        <p:nvSpPr>
          <p:cNvPr id="7" name="عنصر نائب لرقم الشريحة 6"/>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normAutofit/>
          </a:bodyPr>
          <a:lstStyle>
            <a:lvl1pPr algn="r" rtl="1">
              <a:defRPr sz="3200" b="0">
                <a:cs typeface="+mj-cs"/>
              </a:defRPr>
            </a:lvl1pPr>
          </a:lstStyle>
          <a:p>
            <a:pPr rtl="1"/>
            <a:r>
              <a:rPr lang="ar-SA"/>
              <a:t>انقر لتحرير نمط عنوان الشكل الرئيسي</a:t>
            </a:r>
            <a:endParaRPr lang="ar-SA" dirty="0"/>
          </a:p>
        </p:txBody>
      </p:sp>
      <p:sp>
        <p:nvSpPr>
          <p:cNvPr id="8" name="المستطيل 7"/>
          <p:cNvSpPr/>
          <p:nvPr/>
        </p:nvSpPr>
        <p:spPr>
          <a:xfrm>
            <a:off x="436766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dirty="0">
              <a:cs typeface="+mj-cs"/>
            </a:endParaRPr>
          </a:p>
        </p:txBody>
      </p:sp>
      <p:sp>
        <p:nvSpPr>
          <p:cNvPr id="3" name="عنصر نائب للصورة 2" descr="عنصر نائب فارغ لإضافة صورة. انقر فوق العنصر النائب وقم بتحديد الصورة التي ترغب بإضافتها."/>
          <p:cNvSpPr>
            <a:spLocks noGrp="1"/>
          </p:cNvSpPr>
          <p:nvPr>
            <p:ph type="pic" idx="1"/>
          </p:nvPr>
        </p:nvSpPr>
        <p:spPr>
          <a:xfrm>
            <a:off x="4487519" y="1925320"/>
            <a:ext cx="6362567" cy="4023360"/>
          </a:xfrm>
          <a:solidFill>
            <a:schemeClr val="bg2"/>
          </a:solidFill>
        </p:spPr>
        <p:txBody>
          <a:bodyPr tIns="914400" rtlCol="1">
            <a:normAutofit/>
          </a:bodyPr>
          <a:lstStyle>
            <a:lvl1pPr marL="0" indent="0" algn="ctr" rtl="1">
              <a:buNone/>
              <a:defRPr sz="2400">
                <a:cs typeface="+mj-cs"/>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a:t>انقر فوق الأيقونة لإضافة صورة</a:t>
            </a:r>
            <a:endParaRPr lang="ar-SA" dirty="0"/>
          </a:p>
        </p:txBody>
      </p:sp>
      <p:sp>
        <p:nvSpPr>
          <p:cNvPr id="4" name="عنصر نائب للنص 3"/>
          <p:cNvSpPr>
            <a:spLocks noGrp="1"/>
          </p:cNvSpPr>
          <p:nvPr>
            <p:ph type="body" sz="half" idx="2"/>
          </p:nvPr>
        </p:nvSpPr>
        <p:spPr>
          <a:xfrm>
            <a:off x="1224222" y="1803401"/>
            <a:ext cx="2844060" cy="4165600"/>
          </a:xfrm>
        </p:spPr>
        <p:txBody>
          <a:bodyPr rtlCol="1">
            <a:normAutofit/>
          </a:bodyPr>
          <a:lstStyle>
            <a:lvl1pPr marL="0" indent="0" algn="r" rtl="1">
              <a:spcBef>
                <a:spcPts val="1600"/>
              </a:spcBef>
              <a:buNone/>
              <a:defRPr sz="2000">
                <a:cs typeface="+mj-cs"/>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انقر لتحرير أنماط نص الشكل الرئيسي</a:t>
            </a:r>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5" name="عنصر نائب للتاريخ 4"/>
          <p:cNvSpPr>
            <a:spLocks noGrp="1"/>
          </p:cNvSpPr>
          <p:nvPr>
            <p:ph type="dt" sz="half" idx="10"/>
          </p:nvPr>
        </p:nvSpPr>
        <p:spPr/>
        <p:txBody>
          <a:bodyPr rtlCol="1"/>
          <a:lstStyle>
            <a:lvl1pPr>
              <a:defRPr>
                <a:cs typeface="+mj-cs"/>
              </a:defRPr>
            </a:lvl1pPr>
          </a:lstStyle>
          <a:p>
            <a:pPr algn="l"/>
            <a:fld id="{62C88332-41E8-4E08-9D13-12364DB3A705}" type="uaqdatetime1">
              <a:rPr lang="ar-SA" smtClean="0"/>
              <a:pPr algn="l"/>
              <a:t>05/10/1441</a:t>
            </a:fld>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DF28FB93-0A08-4E7D-8E63-9EFA29F1E093}" type="slidenum">
              <a:rPr lang="ar-SA" smtClean="0"/>
              <a:pPr/>
              <a:t>‹#›</a:t>
            </a:fld>
            <a:endParaRPr lang="ar-SA"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المستطيل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rtl="1"/>
            <a:endParaRPr lang="ar-SA" sz="2400" dirty="0">
              <a:cs typeface="+mj-cs"/>
            </a:endParaRPr>
          </a:p>
        </p:txBody>
      </p:sp>
      <p:sp>
        <p:nvSpPr>
          <p:cNvPr id="8" name="مستطيل مستدير الزوايا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dirty="0">
              <a:cs typeface="+mj-cs"/>
            </a:endParaRPr>
          </a:p>
        </p:txBody>
      </p:sp>
      <p:sp>
        <p:nvSpPr>
          <p:cNvPr id="2" name="عنصر نائب للعنوان 1"/>
          <p:cNvSpPr>
            <a:spLocks noGrp="1"/>
          </p:cNvSpPr>
          <p:nvPr>
            <p:ph type="title"/>
          </p:nvPr>
        </p:nvSpPr>
        <p:spPr>
          <a:xfrm>
            <a:off x="1218883" y="431800"/>
            <a:ext cx="9751060" cy="1168400"/>
          </a:xfrm>
          <a:prstGeom prst="rect">
            <a:avLst/>
          </a:prstGeom>
        </p:spPr>
        <p:txBody>
          <a:bodyPr vert="horz" lIns="91440" tIns="45720" rIns="91440" bIns="45720" rtlCol="1" anchor="b">
            <a:normAutofit/>
          </a:bodyPr>
          <a:lstStyle/>
          <a:p>
            <a:pPr rtl="1"/>
            <a:r>
              <a:rPr lang="ar-SA" dirty="0"/>
              <a:t>انقر لتحرير نمط العنوان الرئيسي</a:t>
            </a:r>
          </a:p>
        </p:txBody>
      </p:sp>
      <p:sp>
        <p:nvSpPr>
          <p:cNvPr id="3" name="عنصر نائب للنص 2"/>
          <p:cNvSpPr>
            <a:spLocks noGrp="1"/>
          </p:cNvSpPr>
          <p:nvPr>
            <p:ph type="body" idx="1"/>
          </p:nvPr>
        </p:nvSpPr>
        <p:spPr>
          <a:xfrm>
            <a:off x="1218883" y="1803400"/>
            <a:ext cx="9751060" cy="4267200"/>
          </a:xfrm>
          <a:prstGeom prst="rect">
            <a:avLst/>
          </a:prstGeom>
        </p:spPr>
        <p:txBody>
          <a:bodyPr vert="horz" lIns="91440" tIns="45720" rIns="91440" bIns="45720" rtlCol="1">
            <a:normAutofit/>
          </a:bodyPr>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5" name="عنصر نائب للتذييل 4"/>
          <p:cNvSpPr>
            <a:spLocks noGrp="1"/>
          </p:cNvSpPr>
          <p:nvPr>
            <p:ph type="ftr" sz="quarter" idx="3"/>
          </p:nvPr>
        </p:nvSpPr>
        <p:spPr>
          <a:xfrm>
            <a:off x="3556342" y="6172200"/>
            <a:ext cx="7414870" cy="304800"/>
          </a:xfrm>
          <a:prstGeom prst="rect">
            <a:avLst/>
          </a:prstGeom>
        </p:spPr>
        <p:txBody>
          <a:bodyPr vert="horz" lIns="91440" tIns="45720" rIns="91440" bIns="45720" rtlCol="1" anchor="ctr"/>
          <a:lstStyle>
            <a:lvl1pPr algn="r" rtl="1">
              <a:defRPr sz="1100">
                <a:solidFill>
                  <a:schemeClr val="tx1"/>
                </a:solidFill>
                <a:cs typeface="+mj-cs"/>
              </a:defRPr>
            </a:lvl1pPr>
          </a:lstStyle>
          <a:p>
            <a:endParaRPr lang="ar-SA" dirty="0"/>
          </a:p>
        </p:txBody>
      </p:sp>
      <p:sp>
        <p:nvSpPr>
          <p:cNvPr id="4" name="عنصر نائب للتاريخ 3"/>
          <p:cNvSpPr>
            <a:spLocks noGrp="1"/>
          </p:cNvSpPr>
          <p:nvPr>
            <p:ph type="dt" sz="half" idx="2"/>
          </p:nvPr>
        </p:nvSpPr>
        <p:spPr>
          <a:xfrm>
            <a:off x="2133240" y="6172200"/>
            <a:ext cx="1218883" cy="304800"/>
          </a:xfrm>
          <a:prstGeom prst="rect">
            <a:avLst/>
          </a:prstGeom>
        </p:spPr>
        <p:txBody>
          <a:bodyPr vert="horz" lIns="91440" tIns="45720" rIns="91440" bIns="45720" rtlCol="1" anchor="ctr"/>
          <a:lstStyle>
            <a:lvl1pPr algn="r" rtl="1">
              <a:defRPr sz="1100">
                <a:solidFill>
                  <a:schemeClr val="tx1"/>
                </a:solidFill>
                <a:cs typeface="+mj-cs"/>
              </a:defRPr>
            </a:lvl1pPr>
          </a:lstStyle>
          <a:p>
            <a:pPr algn="l"/>
            <a:fld id="{62C88332-41E8-4E08-9D13-12364DB3A705}" type="uaqdatetime1">
              <a:rPr lang="ar-SA" smtClean="0"/>
              <a:pPr algn="l"/>
              <a:t>05/10/1441</a:t>
            </a:fld>
            <a:endParaRPr lang="ar-SA" dirty="0"/>
          </a:p>
        </p:txBody>
      </p:sp>
      <p:sp>
        <p:nvSpPr>
          <p:cNvPr id="6" name="عنصر نائب لرقم الشريحة 5"/>
          <p:cNvSpPr>
            <a:spLocks noGrp="1"/>
          </p:cNvSpPr>
          <p:nvPr>
            <p:ph type="sldNum" sz="quarter" idx="4"/>
          </p:nvPr>
        </p:nvSpPr>
        <p:spPr>
          <a:xfrm>
            <a:off x="1220400" y="6172200"/>
            <a:ext cx="711015" cy="304800"/>
          </a:xfrm>
          <a:prstGeom prst="rect">
            <a:avLst/>
          </a:prstGeom>
        </p:spPr>
        <p:txBody>
          <a:bodyPr vert="horz" lIns="91440" tIns="45720" rIns="91440" bIns="45720" rtlCol="1" anchor="ctr"/>
          <a:lstStyle>
            <a:lvl1pPr algn="l" rtl="1">
              <a:defRPr sz="1100">
                <a:solidFill>
                  <a:schemeClr val="tx1"/>
                </a:solidFill>
                <a:cs typeface="+mj-cs"/>
              </a:defRPr>
            </a:lvl1pPr>
          </a:lstStyle>
          <a:p>
            <a:fld id="{DF28FB93-0A08-4E7D-8E63-9EFA29F1E093}" type="slidenum">
              <a:rPr lang="ar-SA" smtClean="0"/>
              <a:pPr/>
              <a:t>‹#›</a:t>
            </a:fld>
            <a:endParaRPr lang="ar-SA"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spcBef>
          <a:spcPct val="0"/>
        </a:spcBef>
        <a:buNone/>
        <a:defRPr sz="3200" kern="1200">
          <a:solidFill>
            <a:schemeClr val="tx1"/>
          </a:solidFill>
          <a:latin typeface="+mj-lt"/>
          <a:ea typeface="+mj-ea"/>
          <a:cs typeface="+mj-cs"/>
        </a:defRPr>
      </a:lvl1pPr>
    </p:titleStyle>
    <p:bodyStyle>
      <a:lvl1pPr marL="246888" indent="-246888" algn="r" defTabSz="914400" rtl="1"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j-cs"/>
        </a:defRPr>
      </a:lvl1pPr>
      <a:lvl2pPr marL="548640" indent="-246888" algn="r" defTabSz="914400" rtl="1"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j-cs"/>
        </a:defRPr>
      </a:lvl2pPr>
      <a:lvl3pPr marL="850392" indent="-246888" algn="r" defTabSz="914400" rtl="1"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j-cs"/>
        </a:defRPr>
      </a:lvl3pPr>
      <a:lvl4pPr marL="1152144"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j-cs"/>
        </a:defRPr>
      </a:lvl4pPr>
      <a:lvl5pPr marL="1453896"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j-cs"/>
        </a:defRPr>
      </a:lvl5pPr>
      <a:lvl6pPr marL="1755648"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376792" y="1905003"/>
            <a:ext cx="9435241" cy="1066797"/>
          </a:xfrm>
        </p:spPr>
        <p:txBody>
          <a:bodyPr rtlCol="1">
            <a:normAutofit/>
          </a:bodyPr>
          <a:lstStyle/>
          <a:p>
            <a:pPr rtl="1"/>
            <a:r>
              <a:rPr lang="en-US" sz="6000" b="1" spc="50" dirty="0">
                <a:ln w="0"/>
                <a:solidFill>
                  <a:schemeClr val="bg2"/>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3</a:t>
            </a:r>
            <a:r>
              <a:rPr lang="ar-IQ" sz="6000" b="1" spc="50" dirty="0">
                <a:ln w="0"/>
                <a:solidFill>
                  <a:schemeClr val="bg2"/>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 محراث تحت التربة</a:t>
            </a:r>
            <a:endParaRPr lang="ar-SA" sz="6000" b="1" spc="50" dirty="0">
              <a:ln w="0"/>
              <a:solidFill>
                <a:schemeClr val="bg2"/>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endParaRPr>
          </a:p>
        </p:txBody>
      </p:sp>
      <p:sp>
        <p:nvSpPr>
          <p:cNvPr id="3" name="العنوان الفرعي 2"/>
          <p:cNvSpPr>
            <a:spLocks noGrp="1"/>
          </p:cNvSpPr>
          <p:nvPr>
            <p:ph type="subTitle" idx="1"/>
          </p:nvPr>
        </p:nvSpPr>
        <p:spPr>
          <a:xfrm>
            <a:off x="1404463" y="3085864"/>
            <a:ext cx="9429931" cy="800337"/>
          </a:xfrm>
        </p:spPr>
        <p:txBody>
          <a:bodyPr rtlCol="1">
            <a:noAutofit/>
          </a:bodyPr>
          <a:lstStyle/>
          <a:p>
            <a:r>
              <a:rPr lang="ar-IQ" sz="4000" b="1" dirty="0">
                <a:solidFill>
                  <a:schemeClr val="bg2"/>
                </a:solidFill>
                <a:latin typeface="Sakkal Majalla" panose="02000000000000000000" pitchFamily="2" charset="-78"/>
                <a:cs typeface="Sakkal Majalla" panose="02000000000000000000" pitchFamily="2" charset="-78"/>
              </a:rPr>
              <a:t>اعداد</a:t>
            </a:r>
          </a:p>
          <a:p>
            <a:r>
              <a:rPr lang="ar-IQ" sz="4000" b="1" dirty="0">
                <a:solidFill>
                  <a:schemeClr val="bg2"/>
                </a:solidFill>
                <a:latin typeface="Sakkal Majalla" panose="02000000000000000000" pitchFamily="2" charset="-78"/>
                <a:cs typeface="Sakkal Majalla" panose="02000000000000000000" pitchFamily="2" charset="-78"/>
              </a:rPr>
              <a:t>أ.م. شيماء سامي</a:t>
            </a:r>
          </a:p>
          <a:p>
            <a:r>
              <a:rPr lang="ar-IQ" sz="4000" b="1" dirty="0">
                <a:solidFill>
                  <a:schemeClr val="bg2"/>
                </a:solidFill>
                <a:latin typeface="Sakkal Majalla" panose="02000000000000000000" pitchFamily="2" charset="-78"/>
                <a:cs typeface="Sakkal Majalla" panose="02000000000000000000" pitchFamily="2" charset="-78"/>
              </a:rPr>
              <a:t>م. خالد زمام</a:t>
            </a:r>
          </a:p>
          <a:p>
            <a:endParaRPr lang="ar-SA" sz="3600" b="1" dirty="0">
              <a:solidFill>
                <a:schemeClr val="bg2"/>
              </a:solidFill>
              <a:cs typeface="+mj-cs"/>
            </a:endParaRP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عنصر نائب للمحتوى 8">
            <a:extLst>
              <a:ext uri="{FF2B5EF4-FFF2-40B4-BE49-F238E27FC236}">
                <a16:creationId xmlns:a16="http://schemas.microsoft.com/office/drawing/2014/main" id="{D17E323D-628D-4B95-A110-A6C0C6E684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6165" y="849200"/>
            <a:ext cx="7796495" cy="4677897"/>
          </a:xfrm>
        </p:spPr>
      </p:pic>
    </p:spTree>
    <p:extLst>
      <p:ext uri="{BB962C8B-B14F-4D97-AF65-F5344CB8AC3E}">
        <p14:creationId xmlns:p14="http://schemas.microsoft.com/office/powerpoint/2010/main" val="121007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1218882" y="1066800"/>
            <a:ext cx="9751060" cy="4267200"/>
          </a:xfrm>
        </p:spPr>
        <p:txBody>
          <a:bodyPr rtlCol="1">
            <a:normAutofit/>
          </a:bodyPr>
          <a:lstStyle/>
          <a:p>
            <a:pPr marL="0" indent="0" algn="just" rtl="1">
              <a:buNone/>
            </a:pPr>
            <a:r>
              <a:rPr lang="ar-IQ" sz="3600" dirty="0">
                <a:solidFill>
                  <a:schemeClr val="tx2"/>
                </a:solidFill>
                <a:latin typeface="Sakkal Majalla" panose="02000000000000000000" pitchFamily="2" charset="-78"/>
                <a:cs typeface="Sakkal Majalla" panose="02000000000000000000" pitchFamily="2" charset="-78"/>
              </a:rPr>
              <a:t>تتكون طبقة صلبة من التربة على أعماق مختلفة تحت المنطقة التي تتم خدمتها سنوياً نتيجة للضغط المستمر عليها وهذه الطبقة الصلبة تعمل على إعاقة صرف مياه الري وتحد من انتشار المجموعة الجذرية للنباتات وتدهور خصوبتها لذا يستعمل محراث تحت التربة لتكسير هذه الطبقة وتفتيتها وقد صمم هذا المحراث ليصل سلاحه الى عمق 75 سم كما يمكن استخدامه كفاتح انفاق لبزل حسب نوع السلاح المستعمل .</a:t>
            </a:r>
            <a:endParaRPr lang="ar-SA" sz="3600" dirty="0">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4113212" y="1066800"/>
            <a:ext cx="5791200" cy="4267200"/>
          </a:xfrm>
        </p:spPr>
        <p:txBody>
          <a:bodyPr rtlCol="1">
            <a:noAutofit/>
          </a:bodyPr>
          <a:lstStyle/>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تركيب المحراث :</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1. سلاح محراث تحت التربة.</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2. الساق.</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3. سكين القطع القرصية.</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4. نقطة الربط السفلى اليسرى.</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5. نقطة الربط السفلى.</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6. الهيكل.</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7. نقطة الربط العليا.</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8. سلاح المخترق الاسطواني المقطع.</a:t>
            </a:r>
          </a:p>
          <a:p>
            <a:pPr marL="0" indent="0" algn="just" rtl="1">
              <a:buNone/>
            </a:pPr>
            <a:r>
              <a:rPr lang="ar-IQ" sz="1800" dirty="0">
                <a:solidFill>
                  <a:schemeClr val="tx2"/>
                </a:solidFill>
                <a:latin typeface="Sakkal Majalla" panose="02000000000000000000" pitchFamily="2" charset="-78"/>
                <a:cs typeface="Sakkal Majalla" panose="02000000000000000000" pitchFamily="2" charset="-78"/>
              </a:rPr>
              <a:t>9. موسع النفق.</a:t>
            </a:r>
            <a:endParaRPr lang="ar-SA" sz="1800" dirty="0">
              <a:solidFill>
                <a:schemeClr val="tx2"/>
              </a:solidFill>
              <a:latin typeface="Sakkal Majalla" panose="02000000000000000000" pitchFamily="2" charset="-78"/>
              <a:cs typeface="Sakkal Majalla" panose="02000000000000000000" pitchFamily="2" charset="-78"/>
            </a:endParaRPr>
          </a:p>
        </p:txBody>
      </p:sp>
      <p:pic>
        <p:nvPicPr>
          <p:cNvPr id="3" name="عنصر نائب للمحتوى 9">
            <a:extLst>
              <a:ext uri="{FF2B5EF4-FFF2-40B4-BE49-F238E27FC236}">
                <a16:creationId xmlns:a16="http://schemas.microsoft.com/office/drawing/2014/main" id="{30DFBABC-C3CF-4AA1-AEA2-77F1BD6A4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8812" y="584200"/>
            <a:ext cx="2747322" cy="5232400"/>
          </a:xfrm>
          <a:prstGeom prst="rect">
            <a:avLst/>
          </a:prstGeom>
        </p:spPr>
      </p:pic>
    </p:spTree>
    <p:extLst>
      <p:ext uri="{BB962C8B-B14F-4D97-AF65-F5344CB8AC3E}">
        <p14:creationId xmlns:p14="http://schemas.microsoft.com/office/powerpoint/2010/main" val="85585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5D3B2F-E674-411B-8F72-5F91BFE738D1}"/>
              </a:ext>
            </a:extLst>
          </p:cNvPr>
          <p:cNvSpPr>
            <a:spLocks noGrp="1"/>
          </p:cNvSpPr>
          <p:nvPr>
            <p:ph type="title"/>
          </p:nvPr>
        </p:nvSpPr>
        <p:spPr/>
        <p:txBody>
          <a:bodyPr/>
          <a:lstStyle/>
          <a:p>
            <a:pPr algn="ctr"/>
            <a:r>
              <a:rPr lang="ar-IQ" b="1" dirty="0">
                <a:solidFill>
                  <a:schemeClr val="tx2"/>
                </a:solidFill>
                <a:latin typeface="Sakkal Majalla" panose="02000000000000000000" pitchFamily="2" charset="-78"/>
                <a:cs typeface="Sakkal Majalla" panose="02000000000000000000" pitchFamily="2" charset="-78"/>
              </a:rPr>
              <a:t>استعمالات محراث تحت التربة</a:t>
            </a:r>
            <a:endParaRPr lang="en-US" b="1" dirty="0">
              <a:solidFill>
                <a:schemeClr val="tx2"/>
              </a:solidFill>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A024DA77-D62A-45BA-BA0C-B9C637990E4F}"/>
              </a:ext>
            </a:extLst>
          </p:cNvPr>
          <p:cNvSpPr>
            <a:spLocks noGrp="1"/>
          </p:cNvSpPr>
          <p:nvPr>
            <p:ph sz="half" idx="1"/>
          </p:nvPr>
        </p:nvSpPr>
        <p:spPr/>
        <p:txBody>
          <a:bodyPr>
            <a:normAutofit/>
          </a:bodyPr>
          <a:lstStyle/>
          <a:p>
            <a:pPr marL="0" indent="0" algn="just">
              <a:buNone/>
            </a:pPr>
            <a:r>
              <a:rPr lang="ar-IQ" sz="2800" dirty="0">
                <a:solidFill>
                  <a:schemeClr val="tx2"/>
                </a:solidFill>
                <a:latin typeface="Sakkal Majalla" panose="02000000000000000000" pitchFamily="2" charset="-78"/>
                <a:cs typeface="Sakkal Majalla" panose="02000000000000000000" pitchFamily="2" charset="-78"/>
              </a:rPr>
              <a:t>2. يفضل ان تكون المسافة بين خندق واخر 8 – 9 م وبعمق 50 سم ولا ينصح بفتح الانفاق بالترب الرملية وذات النسبة العالية من الحصى لان الانفاق في هذه الترب ستؤدي الى الهدم عاجلا.</a:t>
            </a:r>
          </a:p>
          <a:p>
            <a:pPr marL="0" indent="0" algn="just">
              <a:buNone/>
            </a:pPr>
            <a:r>
              <a:rPr lang="ar-IQ" sz="2800" dirty="0">
                <a:solidFill>
                  <a:schemeClr val="tx2"/>
                </a:solidFill>
                <a:latin typeface="Sakkal Majalla" panose="02000000000000000000" pitchFamily="2" charset="-78"/>
                <a:cs typeface="Sakkal Majalla" panose="02000000000000000000" pitchFamily="2" charset="-78"/>
              </a:rPr>
              <a:t>3. عند استخدام المحراث لتكسير الطبقة التحتية يفضل ان تكون المسافة بين خط واخر 60 سم اما اذا استخدم المحراث لتحسين الصرف فتكون المسافة بين خط واخر 1.25 سم.</a:t>
            </a:r>
            <a:endParaRPr lang="en-US" sz="2800" dirty="0">
              <a:solidFill>
                <a:schemeClr val="tx2"/>
              </a:solidFill>
              <a:latin typeface="Sakkal Majalla" panose="02000000000000000000" pitchFamily="2" charset="-78"/>
              <a:cs typeface="Sakkal Majalla" panose="02000000000000000000" pitchFamily="2" charset="-78"/>
            </a:endParaRPr>
          </a:p>
        </p:txBody>
      </p:sp>
      <p:sp>
        <p:nvSpPr>
          <p:cNvPr id="4" name="عنصر نائب للمحتوى 3">
            <a:extLst>
              <a:ext uri="{FF2B5EF4-FFF2-40B4-BE49-F238E27FC236}">
                <a16:creationId xmlns:a16="http://schemas.microsoft.com/office/drawing/2014/main" id="{A627FF36-070A-47E2-AA0E-B70518D76286}"/>
              </a:ext>
            </a:extLst>
          </p:cNvPr>
          <p:cNvSpPr>
            <a:spLocks noGrp="1"/>
          </p:cNvSpPr>
          <p:nvPr>
            <p:ph sz="half" idx="2"/>
          </p:nvPr>
        </p:nvSpPr>
        <p:spPr/>
        <p:txBody>
          <a:bodyPr>
            <a:normAutofit/>
          </a:bodyPr>
          <a:lstStyle/>
          <a:p>
            <a:pPr marL="0" indent="0" algn="just">
              <a:buNone/>
            </a:pPr>
            <a:r>
              <a:rPr lang="ar-IQ" sz="3200" dirty="0">
                <a:solidFill>
                  <a:schemeClr val="tx2"/>
                </a:solidFill>
                <a:latin typeface="Sakkal Majalla" panose="02000000000000000000" pitchFamily="2" charset="-78"/>
                <a:cs typeface="Sakkal Majalla" panose="02000000000000000000" pitchFamily="2" charset="-78"/>
              </a:rPr>
              <a:t>1. عند استعمال المحراث كفاتح انفاق يفك سلاح محراث تحت التربة ويربط عنه سلاح المخترق والجزء الذي يكون موسع النفق يستخدم لتكوين أنبوب تحت التربة الذي يعمل على تصريف مياه الري وهنا يجب ملاحظة ان يكون سحب هذه الانفاق بأتجاه المبازل الفرعية. </a:t>
            </a:r>
          </a:p>
        </p:txBody>
      </p:sp>
    </p:spTree>
    <p:extLst>
      <p:ext uri="{BB962C8B-B14F-4D97-AF65-F5344CB8AC3E}">
        <p14:creationId xmlns:p14="http://schemas.microsoft.com/office/powerpoint/2010/main" val="378570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376791" y="2514600"/>
            <a:ext cx="9435241" cy="1066797"/>
          </a:xfrm>
        </p:spPr>
        <p:txBody>
          <a:bodyPr rtlCol="1">
            <a:normAutofit/>
          </a:bodyPr>
          <a:lstStyle/>
          <a:p>
            <a:pPr rtl="1"/>
            <a:r>
              <a:rPr lang="ar-IQ" sz="6000" b="1" spc="50" dirty="0">
                <a:ln w="0"/>
                <a:solidFill>
                  <a:schemeClr val="bg2"/>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4. المحراث الدوراني</a:t>
            </a:r>
            <a:endParaRPr lang="ar-SA" sz="6000" b="1" spc="50" dirty="0">
              <a:ln w="0"/>
              <a:solidFill>
                <a:schemeClr val="bg2"/>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6932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919090F-3910-4D21-B843-1B9341FBED44}"/>
              </a:ext>
            </a:extLst>
          </p:cNvPr>
          <p:cNvSpPr>
            <a:spLocks noGrp="1"/>
          </p:cNvSpPr>
          <p:nvPr>
            <p:ph idx="1"/>
          </p:nvPr>
        </p:nvSpPr>
        <p:spPr>
          <a:xfrm>
            <a:off x="1218882" y="838200"/>
            <a:ext cx="9751060" cy="4267200"/>
          </a:xfrm>
        </p:spPr>
        <p:txBody>
          <a:bodyPr>
            <a:noAutofit/>
          </a:bodyPr>
          <a:lstStyle/>
          <a:p>
            <a:pPr marL="0" indent="0" algn="just">
              <a:buNone/>
            </a:pPr>
            <a:r>
              <a:rPr lang="ar-IQ" sz="2800" dirty="0">
                <a:solidFill>
                  <a:schemeClr val="tx2"/>
                </a:solidFill>
                <a:latin typeface="Sakkal Majalla" panose="02000000000000000000" pitchFamily="2" charset="-78"/>
                <a:cs typeface="Sakkal Majalla" panose="02000000000000000000" pitchFamily="2" charset="-78"/>
              </a:rPr>
              <a:t>المحراث الدوراني:</a:t>
            </a:r>
          </a:p>
          <a:p>
            <a:pPr marL="0" indent="0" algn="just">
              <a:buNone/>
            </a:pPr>
            <a:r>
              <a:rPr lang="ar-IQ" sz="2800" dirty="0">
                <a:solidFill>
                  <a:schemeClr val="tx2"/>
                </a:solidFill>
                <a:latin typeface="Sakkal Majalla" panose="02000000000000000000" pitchFamily="2" charset="-78"/>
                <a:cs typeface="Sakkal Majalla" panose="02000000000000000000" pitchFamily="2" charset="-78"/>
              </a:rPr>
              <a:t>يقوم هذا المحراث بتكسير طبقة التربة السطحية معتمداً على تصادم مجموعة أسلحة المحراث بطبقة التربة ويعمل على خلط الأسمدة الحيوانية وبقايا النباتات والمبيدات مع التربة.</a:t>
            </a:r>
          </a:p>
          <a:p>
            <a:pPr marL="0" indent="0" algn="just">
              <a:buNone/>
            </a:pPr>
            <a:r>
              <a:rPr lang="ar-IQ" sz="2800" dirty="0">
                <a:solidFill>
                  <a:schemeClr val="tx2"/>
                </a:solidFill>
                <a:latin typeface="Sakkal Majalla" panose="02000000000000000000" pitchFamily="2" charset="-78"/>
                <a:cs typeface="Sakkal Majalla" panose="02000000000000000000" pitchFamily="2" charset="-78"/>
              </a:rPr>
              <a:t>لا يسمح اجراء عملية الحراثة بهذا النوع من المحاريث في الترب ذات الادغال الرايزومية كالحلفاء والثيل لان ذلك يزيد من انتشارها نتيجة  تقطيع جذور هذه الادغال ونشرها على مساحة واسعة من الأرض. كما ان هذا المحراث يزيد من نسبة مسحوق التربة مما يقلل من مساميتها عند الري.</a:t>
            </a:r>
          </a:p>
          <a:p>
            <a:pPr marL="0" indent="0" algn="just">
              <a:buNone/>
            </a:pPr>
            <a:r>
              <a:rPr lang="ar-IQ" sz="2800" dirty="0">
                <a:solidFill>
                  <a:schemeClr val="tx2"/>
                </a:solidFill>
                <a:latin typeface="Sakkal Majalla" panose="02000000000000000000" pitchFamily="2" charset="-78"/>
                <a:cs typeface="Sakkal Majalla" panose="02000000000000000000" pitchFamily="2" charset="-78"/>
              </a:rPr>
              <a:t>ان استخدام المحراث الدوراني بعقلانية يؤدي الى نتائج جيدة وكثرة استخدامه يكون ضار وغير مرغوب.</a:t>
            </a:r>
          </a:p>
          <a:p>
            <a:pPr marL="0" indent="0" algn="just">
              <a:buNone/>
            </a:pPr>
            <a:r>
              <a:rPr lang="ar-IQ" sz="2800" dirty="0">
                <a:solidFill>
                  <a:schemeClr val="tx2"/>
                </a:solidFill>
                <a:latin typeface="Sakkal Majalla" panose="02000000000000000000" pitchFamily="2" charset="-78"/>
                <a:cs typeface="Sakkal Majalla" panose="02000000000000000000" pitchFamily="2" charset="-78"/>
              </a:rPr>
              <a:t>يستمد المحراث الدوراني حركته من عمود الإدارة الخلفي وبواسطة عمود توصيل حركة ويكون معلقاً بنقاط التعليق الثلاثة.</a:t>
            </a:r>
            <a:endParaRPr lang="en-US" sz="2800" dirty="0">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985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31705FA-51CE-4A33-8D14-BC4505A3663A}"/>
              </a:ext>
            </a:extLst>
          </p:cNvPr>
          <p:cNvSpPr>
            <a:spLocks noGrp="1"/>
          </p:cNvSpPr>
          <p:nvPr>
            <p:ph type="title"/>
          </p:nvPr>
        </p:nvSpPr>
        <p:spPr/>
        <p:txBody>
          <a:bodyPr>
            <a:normAutofit/>
          </a:bodyPr>
          <a:lstStyle/>
          <a:p>
            <a:pPr algn="ctr"/>
            <a:r>
              <a:rPr lang="ar-IQ" sz="6000" dirty="0">
                <a:solidFill>
                  <a:schemeClr val="tx2"/>
                </a:solidFill>
                <a:latin typeface="Sakkal Majalla" panose="02000000000000000000" pitchFamily="2" charset="-78"/>
                <a:cs typeface="Sakkal Majalla" panose="02000000000000000000" pitchFamily="2" charset="-78"/>
              </a:rPr>
              <a:t>تركيب المحراث</a:t>
            </a:r>
            <a:endParaRPr lang="en-US" sz="6000" dirty="0">
              <a:solidFill>
                <a:schemeClr val="tx2"/>
              </a:solidFill>
              <a:latin typeface="Sakkal Majalla" panose="02000000000000000000" pitchFamily="2" charset="-78"/>
              <a:cs typeface="Sakkal Majalla" panose="02000000000000000000" pitchFamily="2" charset="-78"/>
            </a:endParaRPr>
          </a:p>
        </p:txBody>
      </p:sp>
      <p:pic>
        <p:nvPicPr>
          <p:cNvPr id="6" name="عنصر نائب للمحتوى 5">
            <a:extLst>
              <a:ext uri="{FF2B5EF4-FFF2-40B4-BE49-F238E27FC236}">
                <a16:creationId xmlns:a16="http://schemas.microsoft.com/office/drawing/2014/main" id="{4A02F1B0-554C-4336-9D0D-8B2754DBCA2E}"/>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18882" y="1300370"/>
            <a:ext cx="4318820" cy="4770230"/>
          </a:xfrm>
        </p:spPr>
      </p:pic>
      <p:sp>
        <p:nvSpPr>
          <p:cNvPr id="4" name="عنصر نائب للمحتوى 3">
            <a:extLst>
              <a:ext uri="{FF2B5EF4-FFF2-40B4-BE49-F238E27FC236}">
                <a16:creationId xmlns:a16="http://schemas.microsoft.com/office/drawing/2014/main" id="{BC8C914F-2EE7-4A23-A166-30B46D643C34}"/>
              </a:ext>
            </a:extLst>
          </p:cNvPr>
          <p:cNvSpPr>
            <a:spLocks noGrp="1"/>
          </p:cNvSpPr>
          <p:nvPr>
            <p:ph sz="half" idx="2"/>
          </p:nvPr>
        </p:nvSpPr>
        <p:spPr>
          <a:xfrm>
            <a:off x="6190044" y="1447800"/>
            <a:ext cx="4773956" cy="4267200"/>
          </a:xfrm>
        </p:spPr>
        <p:txBody>
          <a:bodyPr>
            <a:noAutofit/>
          </a:bodyPr>
          <a:lstStyle/>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عمود توصيل حركة.</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فاصل امان.</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صندوق التروس.</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عجلة مسننة.</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سلسلة توصيل حركة.</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عجلة مسننة.</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عمود حامل السكاكين.</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السكاكين.</a:t>
            </a:r>
          </a:p>
          <a:p>
            <a:pPr marL="457200" indent="-457200">
              <a:buAutoNum type="arabicPeriod"/>
            </a:pPr>
            <a:r>
              <a:rPr lang="ar-IQ" b="1" dirty="0">
                <a:solidFill>
                  <a:schemeClr val="tx2"/>
                </a:solidFill>
                <a:latin typeface="Sakkal Majalla" panose="02000000000000000000" pitchFamily="2" charset="-78"/>
                <a:cs typeface="Sakkal Majalla" panose="02000000000000000000" pitchFamily="2" charset="-78"/>
              </a:rPr>
              <a:t>الغطاء.</a:t>
            </a:r>
            <a:endParaRPr lang="en-US" b="1" dirty="0">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63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ormAutofit/>
          </a:bodyPr>
          <a:lstStyle/>
          <a:p>
            <a:pPr algn="ctr" rtl="1"/>
            <a:r>
              <a:rPr lang="ar-IQ" sz="6000" b="1" dirty="0">
                <a:latin typeface="Sakkal Majalla" panose="02000000000000000000" pitchFamily="2" charset="-78"/>
                <a:cs typeface="Sakkal Majalla" panose="02000000000000000000" pitchFamily="2" charset="-78"/>
              </a:rPr>
              <a:t>الية المحراث</a:t>
            </a:r>
            <a:endParaRPr lang="ar-SA" sz="6000" b="1" dirty="0">
              <a:latin typeface="Sakkal Majalla" panose="02000000000000000000" pitchFamily="2" charset="-78"/>
              <a:cs typeface="Sakkal Majalla" panose="02000000000000000000" pitchFamily="2" charset="-78"/>
            </a:endParaRPr>
          </a:p>
        </p:txBody>
      </p:sp>
      <p:sp>
        <p:nvSpPr>
          <p:cNvPr id="3" name="عنصر نائب للنص 2"/>
          <p:cNvSpPr>
            <a:spLocks noGrp="1"/>
          </p:cNvSpPr>
          <p:nvPr>
            <p:ph type="body" idx="1"/>
          </p:nvPr>
        </p:nvSpPr>
        <p:spPr>
          <a:xfrm>
            <a:off x="1218883" y="1702526"/>
            <a:ext cx="4769806" cy="711200"/>
          </a:xfrm>
        </p:spPr>
        <p:txBody>
          <a:bodyPr rtlCol="1">
            <a:normAutofit/>
          </a:bodyPr>
          <a:lstStyle/>
          <a:p>
            <a:pPr rtl="1"/>
            <a:r>
              <a:rPr lang="ar-IQ" sz="2800" dirty="0">
                <a:solidFill>
                  <a:schemeClr val="tx2">
                    <a:lumMod val="95000"/>
                    <a:lumOff val="5000"/>
                  </a:schemeClr>
                </a:solidFill>
                <a:latin typeface="Sakkal Majalla" panose="02000000000000000000" pitchFamily="2" charset="-78"/>
                <a:cs typeface="Sakkal Majalla" panose="02000000000000000000" pitchFamily="2" charset="-78"/>
              </a:rPr>
              <a:t>فوائد الغطاء في المحراث الدوراني</a:t>
            </a:r>
            <a:endParaRPr lang="ar-SA" sz="2800" dirty="0">
              <a:solidFill>
                <a:schemeClr val="tx2">
                  <a:lumMod val="95000"/>
                  <a:lumOff val="5000"/>
                </a:schemeClr>
              </a:solidFill>
              <a:latin typeface="Sakkal Majalla" panose="02000000000000000000" pitchFamily="2" charset="-78"/>
              <a:cs typeface="Sakkal Majalla" panose="02000000000000000000" pitchFamily="2" charset="-78"/>
            </a:endParaRPr>
          </a:p>
        </p:txBody>
      </p:sp>
      <p:sp>
        <p:nvSpPr>
          <p:cNvPr id="4" name="عنصر نائب للمحتوى 3"/>
          <p:cNvSpPr>
            <a:spLocks noGrp="1"/>
          </p:cNvSpPr>
          <p:nvPr>
            <p:ph sz="half" idx="2"/>
          </p:nvPr>
        </p:nvSpPr>
        <p:spPr>
          <a:xfrm>
            <a:off x="1204232" y="2413726"/>
            <a:ext cx="4773956" cy="3556000"/>
          </a:xfrm>
        </p:spPr>
        <p:txBody>
          <a:bodyPr rtlCol="1">
            <a:noAutofit/>
          </a:bodyPr>
          <a:lstStyle/>
          <a:p>
            <a:pPr marL="457200" indent="-457200" rtl="1">
              <a:buAutoNum type="arabicPeriod"/>
            </a:pPr>
            <a:r>
              <a:rPr lang="ar-IQ" sz="2800" dirty="0">
                <a:solidFill>
                  <a:schemeClr val="tx2">
                    <a:lumMod val="95000"/>
                    <a:lumOff val="5000"/>
                  </a:schemeClr>
                </a:solidFill>
                <a:latin typeface="Sakkal Majalla" panose="02000000000000000000" pitchFamily="2" charset="-78"/>
                <a:cs typeface="Sakkal Majalla" panose="02000000000000000000" pitchFamily="2" charset="-78"/>
              </a:rPr>
              <a:t>يحافظ على كتلة التربة المقذوفة الى الخلف من التناثر البعيد.</a:t>
            </a:r>
          </a:p>
          <a:p>
            <a:pPr marL="457200" indent="-457200" rtl="1">
              <a:buAutoNum type="arabicPeriod"/>
            </a:pPr>
            <a:r>
              <a:rPr lang="ar-IQ" sz="2800" dirty="0">
                <a:solidFill>
                  <a:schemeClr val="tx2">
                    <a:lumMod val="95000"/>
                    <a:lumOff val="5000"/>
                  </a:schemeClr>
                </a:solidFill>
                <a:latin typeface="Sakkal Majalla" panose="02000000000000000000" pitchFamily="2" charset="-78"/>
                <a:cs typeface="Sakkal Majalla" panose="02000000000000000000" pitchFamily="2" charset="-78"/>
              </a:rPr>
              <a:t>يسوي سطح التربة بعد الحراثة.</a:t>
            </a:r>
          </a:p>
          <a:p>
            <a:pPr marL="457200" indent="-457200" rtl="1">
              <a:buAutoNum type="arabicPeriod"/>
            </a:pPr>
            <a:r>
              <a:rPr lang="ar-IQ" sz="2800" dirty="0">
                <a:solidFill>
                  <a:schemeClr val="tx2">
                    <a:lumMod val="95000"/>
                    <a:lumOff val="5000"/>
                  </a:schemeClr>
                </a:solidFill>
                <a:latin typeface="Sakkal Majalla" panose="02000000000000000000" pitchFamily="2" charset="-78"/>
                <a:cs typeface="Sakkal Majalla" panose="02000000000000000000" pitchFamily="2" charset="-78"/>
              </a:rPr>
              <a:t>يعمل الغطاء على تفتيت التربة.</a:t>
            </a:r>
          </a:p>
          <a:p>
            <a:pPr marL="0" indent="0" rtl="1">
              <a:buNone/>
            </a:pPr>
            <a:r>
              <a:rPr lang="ar-IQ" sz="2800" dirty="0">
                <a:solidFill>
                  <a:schemeClr val="tx2">
                    <a:lumMod val="95000"/>
                    <a:lumOff val="5000"/>
                  </a:schemeClr>
                </a:solidFill>
                <a:latin typeface="Sakkal Majalla" panose="02000000000000000000" pitchFamily="2" charset="-78"/>
                <a:cs typeface="Sakkal Majalla" panose="02000000000000000000" pitchFamily="2" charset="-78"/>
              </a:rPr>
              <a:t>ويكون الغطاء متحرك يمكن التحكم في المسافة بينه وبين السكاكين. كما يزود المحراث بعجلة للتحكم في عمق الحراثة وذلك لرفعها او خفضها بالنسبة لمحور الأسلحة.</a:t>
            </a:r>
            <a:endParaRPr lang="ar-SA" sz="2800" dirty="0">
              <a:solidFill>
                <a:schemeClr val="tx2">
                  <a:lumMod val="95000"/>
                  <a:lumOff val="5000"/>
                </a:schemeClr>
              </a:solidFill>
              <a:latin typeface="Sakkal Majalla" panose="02000000000000000000" pitchFamily="2" charset="-78"/>
              <a:cs typeface="Sakkal Majalla" panose="02000000000000000000" pitchFamily="2" charset="-78"/>
            </a:endParaRPr>
          </a:p>
        </p:txBody>
      </p:sp>
      <p:sp>
        <p:nvSpPr>
          <p:cNvPr id="6" name="عنصر نائب للمحتوى 5"/>
          <p:cNvSpPr>
            <a:spLocks noGrp="1"/>
          </p:cNvSpPr>
          <p:nvPr>
            <p:ph sz="quarter" idx="4"/>
          </p:nvPr>
        </p:nvSpPr>
        <p:spPr>
          <a:xfrm>
            <a:off x="6195986" y="1803400"/>
            <a:ext cx="4773956" cy="4267200"/>
          </a:xfrm>
        </p:spPr>
        <p:txBody>
          <a:bodyPr rtlCol="1">
            <a:normAutofit/>
          </a:bodyPr>
          <a:lstStyle/>
          <a:p>
            <a:pPr marL="0" indent="0" algn="just" rtl="1">
              <a:buNone/>
            </a:pPr>
            <a:r>
              <a:rPr lang="ar-IQ" sz="2400" dirty="0">
                <a:solidFill>
                  <a:schemeClr val="tx2">
                    <a:lumMod val="95000"/>
                    <a:lumOff val="5000"/>
                  </a:schemeClr>
                </a:solidFill>
                <a:latin typeface="Sakkal Majalla" panose="02000000000000000000" pitchFamily="2" charset="-78"/>
                <a:cs typeface="Sakkal Majalla" panose="02000000000000000000" pitchFamily="2" charset="-78"/>
              </a:rPr>
              <a:t>تنتقل الحركة من الساحبة بواسطة عمود الإدارة الخلفي وعمود توصيل الحركة الى فاصل الأمان الذي يكون في حالة وصل الحركة وفائدة الفاصل في فصل حركة عمود الإدارة الخلفي عن الأسلحة عند تعرض الأخيرة الى أي عائق او مقاومة لحمايتها من الكسر او العطب ثم تنتقل الحركة الى صندوق التروس لتحويل الحركة بأتجاه عمود توصيل ينتهي بعجلة مسننة قائدة وتنتقل الحركة بواسطة سلسلة الى عجلة مسننة أخرى موجودة على بداية عمود حامل السكاكين وتكون حركتة دائرية بأتجاه سير الساحبة. تصطدم السكاكين بسطح الأرض مما يؤدي الى قطع أجزاء من التربة وقذفها الى الخلف فتصطدم بالغطاء.</a:t>
            </a:r>
            <a:endParaRPr lang="ar-SA" sz="2400" dirty="0">
              <a:solidFill>
                <a:schemeClr val="tx2">
                  <a:lumMod val="95000"/>
                  <a:lumOff val="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812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48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لكتب الكلاسيكية 16×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73_TF02801059.potx" id="{6D5BA956-ACC4-4900-8032-F1443D779AB3}" vid="{2F0EB720-361F-4176-B74A-BC9777C15603}"/>
    </a:ext>
  </a:extLst>
</a:theme>
</file>

<file path=ppt/theme/theme2.xml><?xml version="1.0" encoding="utf-8"?>
<a:theme xmlns:a="http://schemas.openxmlformats.org/drawingml/2006/main" name="نسق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نسق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العرض التقديمي التعليمي للكتاب الكلاسيكي (شاشة عريضة)</Template>
  <TotalTime>137</TotalTime>
  <Words>556</Words>
  <Application>Microsoft Office PowerPoint</Application>
  <PresentationFormat>مخصص</PresentationFormat>
  <Paragraphs>47</Paragraphs>
  <Slides>10</Slides>
  <Notes>5</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10</vt:i4>
      </vt:variant>
    </vt:vector>
  </HeadingPairs>
  <TitlesOfParts>
    <vt:vector size="14" baseType="lpstr">
      <vt:lpstr>Arial</vt:lpstr>
      <vt:lpstr>Constantia</vt:lpstr>
      <vt:lpstr>Sakkal Majalla</vt:lpstr>
      <vt:lpstr>الكتب الكلاسيكية 16×9</vt:lpstr>
      <vt:lpstr>3. محراث تحت التربة</vt:lpstr>
      <vt:lpstr>عرض تقديمي في PowerPoint</vt:lpstr>
      <vt:lpstr>عرض تقديمي في PowerPoint</vt:lpstr>
      <vt:lpstr>استعمالات محراث تحت التربة</vt:lpstr>
      <vt:lpstr>4. المحراث الدوراني</vt:lpstr>
      <vt:lpstr>عرض تقديمي في PowerPoint</vt:lpstr>
      <vt:lpstr>تركيب المحراث</vt:lpstr>
      <vt:lpstr>الية المحراث</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محراث تحت التربة</dc:title>
  <dc:creator>‏‏مستخدم Windows</dc:creator>
  <cp:lastModifiedBy>‏‏مستخدم Windows</cp:lastModifiedBy>
  <cp:revision>15</cp:revision>
  <dcterms:created xsi:type="dcterms:W3CDTF">2020-05-28T18:02:02Z</dcterms:created>
  <dcterms:modified xsi:type="dcterms:W3CDTF">2020-05-28T20:34:21Z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