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61" r:id="rId3"/>
    <p:sldId id="286" r:id="rId4"/>
    <p:sldId id="284" r:id="rId5"/>
    <p:sldId id="287" r:id="rId6"/>
    <p:sldId id="260" r:id="rId7"/>
    <p:sldId id="283" r:id="rId8"/>
    <p:sldId id="279" r:id="rId9"/>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07" autoAdjust="0"/>
  </p:normalViewPr>
  <p:slideViewPr>
    <p:cSldViewPr snapToGrid="0">
      <p:cViewPr varScale="1">
        <p:scale>
          <a:sx n="73" d="100"/>
          <a:sy n="73" d="100"/>
        </p:scale>
        <p:origin x="618" y="60"/>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41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B76F666D-E0C2-435B-BAA8-9287F9E5D38A}"/>
              </a:ext>
            </a:extLst>
          </p:cNvPr>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a:extLst>
              <a:ext uri="{FF2B5EF4-FFF2-40B4-BE49-F238E27FC236}">
                <a16:creationId xmlns:a16="http://schemas.microsoft.com/office/drawing/2014/main" id="{19FEBCAF-CB3F-4928-91AA-D61472F880C0}"/>
              </a:ext>
            </a:extLst>
          </p:cNvPr>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C11D9872-B4DF-4F97-AA6D-C92D0F50A204}" type="datetime1">
              <a:rPr lang="ar-SA" smtClean="0">
                <a:latin typeface="Tahoma" panose="020B0604030504040204" pitchFamily="34" charset="0"/>
                <a:ea typeface="Tahoma" panose="020B0604030504040204" pitchFamily="34" charset="0"/>
                <a:cs typeface="Tahoma" panose="020B0604030504040204" pitchFamily="34" charset="0"/>
              </a:rPr>
              <a:t>24/09/1441</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a:extLst>
              <a:ext uri="{FF2B5EF4-FFF2-40B4-BE49-F238E27FC236}">
                <a16:creationId xmlns:a16="http://schemas.microsoft.com/office/drawing/2014/main" id="{69256698-63C6-4CCC-81CB-EA5604C30F1E}"/>
              </a:ext>
            </a:extLst>
          </p:cNvPr>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B2467FDA-05D7-4760-A373-5D6AEAAF4278}"/>
              </a:ext>
            </a:extLst>
          </p:cNvPr>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682C0B10-7CAE-41E4-AB02-7E8B1FF2B898}"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F530A15-B1E2-4433-BA8E-CE96A816A6D8}" type="datetime1">
              <a:rPr lang="ar-SA" smtClean="0"/>
              <a:t>24/09/1441</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dirty="0"/>
              <a:t>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B8649DAF-093F-4482-AA38-346E9A2DEE94}" type="slidenum">
              <a:rPr lang="ar-SA" smtClean="0"/>
              <a:pPr/>
              <a:t>‹#›</a:t>
            </a:fld>
            <a:endParaRPr lang="ar-SA"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1</a:t>
            </a:fld>
            <a:endParaRPr lang="ar-SA" dirty="0"/>
          </a:p>
        </p:txBody>
      </p:sp>
    </p:spTree>
    <p:extLst>
      <p:ext uri="{BB962C8B-B14F-4D97-AF65-F5344CB8AC3E}">
        <p14:creationId xmlns:p14="http://schemas.microsoft.com/office/powerpoint/2010/main" val="52382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2</a:t>
            </a:fld>
            <a:endParaRPr lang="ar-SA" dirty="0"/>
          </a:p>
        </p:txBody>
      </p:sp>
    </p:spTree>
    <p:extLst>
      <p:ext uri="{BB962C8B-B14F-4D97-AF65-F5344CB8AC3E}">
        <p14:creationId xmlns:p14="http://schemas.microsoft.com/office/powerpoint/2010/main" val="390508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3</a:t>
            </a:fld>
            <a:endParaRPr lang="ar-SA" dirty="0"/>
          </a:p>
        </p:txBody>
      </p:sp>
    </p:spTree>
    <p:extLst>
      <p:ext uri="{BB962C8B-B14F-4D97-AF65-F5344CB8AC3E}">
        <p14:creationId xmlns:p14="http://schemas.microsoft.com/office/powerpoint/2010/main" val="97685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4</a:t>
            </a:fld>
            <a:endParaRPr lang="ar-SA" dirty="0"/>
          </a:p>
        </p:txBody>
      </p:sp>
    </p:spTree>
    <p:extLst>
      <p:ext uri="{BB962C8B-B14F-4D97-AF65-F5344CB8AC3E}">
        <p14:creationId xmlns:p14="http://schemas.microsoft.com/office/powerpoint/2010/main" val="66493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5</a:t>
            </a:fld>
            <a:endParaRPr lang="ar-SA" dirty="0"/>
          </a:p>
        </p:txBody>
      </p:sp>
    </p:spTree>
    <p:extLst>
      <p:ext uri="{BB962C8B-B14F-4D97-AF65-F5344CB8AC3E}">
        <p14:creationId xmlns:p14="http://schemas.microsoft.com/office/powerpoint/2010/main" val="247139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p>
        </p:txBody>
      </p:sp>
      <p:sp>
        <p:nvSpPr>
          <p:cNvPr id="4" name="عنصر نائب لرقم الشريحة 3"/>
          <p:cNvSpPr>
            <a:spLocks noGrp="1"/>
          </p:cNvSpPr>
          <p:nvPr>
            <p:ph type="sldNum" sz="quarter" idx="10"/>
          </p:nvPr>
        </p:nvSpPr>
        <p:spPr/>
        <p:txBody>
          <a:bodyPr rtlCol="1"/>
          <a:lstStyle/>
          <a:p>
            <a:pPr rtl="1"/>
            <a:r>
              <a:rPr lang="ar-SA" dirty="0"/>
              <a:t>7</a:t>
            </a:r>
          </a:p>
        </p:txBody>
      </p:sp>
    </p:spTree>
    <p:extLst>
      <p:ext uri="{BB962C8B-B14F-4D97-AF65-F5344CB8AC3E}">
        <p14:creationId xmlns:p14="http://schemas.microsoft.com/office/powerpoint/2010/main" val="194780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7</a:t>
            </a:fld>
            <a:endParaRPr lang="ar-SA" dirty="0"/>
          </a:p>
        </p:txBody>
      </p:sp>
    </p:spTree>
    <p:extLst>
      <p:ext uri="{BB962C8B-B14F-4D97-AF65-F5344CB8AC3E}">
        <p14:creationId xmlns:p14="http://schemas.microsoft.com/office/powerpoint/2010/main" val="186186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649DAF-093F-4482-AA38-346E9A2DEE94}" type="slidenum">
              <a:rPr lang="ar-SA" smtClean="0"/>
              <a:pPr/>
              <a:t>8</a:t>
            </a:fld>
            <a:endParaRPr lang="ar-SA" dirty="0"/>
          </a:p>
        </p:txBody>
      </p:sp>
    </p:spTree>
    <p:extLst>
      <p:ext uri="{BB962C8B-B14F-4D97-AF65-F5344CB8AC3E}">
        <p14:creationId xmlns:p14="http://schemas.microsoft.com/office/powerpoint/2010/main" val="263856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العنوان">
    <p:bg>
      <p:bgPr>
        <a:solidFill>
          <a:schemeClr val="bg1"/>
        </a:solidFill>
        <a:effectLst/>
      </p:bgPr>
    </p:bg>
    <p:spTree>
      <p:nvGrpSpPr>
        <p:cNvPr id="1" name=""/>
        <p:cNvGrpSpPr/>
        <p:nvPr/>
      </p:nvGrpSpPr>
      <p:grpSpPr>
        <a:xfrm>
          <a:off x="0" y="0"/>
          <a:ext cx="0" cy="0"/>
          <a:chOff x="0" y="0"/>
          <a:chExt cx="0" cy="0"/>
        </a:xfrm>
      </p:grpSpPr>
      <p:sp>
        <p:nvSpPr>
          <p:cNvPr id="32" name="عنصر نائب للصورة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1"/>
          <a:lstStyle>
            <a:lvl1pPr marL="0" indent="0" algn="r" rtl="0">
              <a:buNone/>
              <a:defRPr sz="1100" i="1">
                <a:latin typeface="Tahoma" panose="020B0604030504040204" pitchFamily="34" charset="0"/>
                <a:cs typeface="Tahoma" panose="020B0604030504040204" pitchFamily="34" charset="0"/>
              </a:defRPr>
            </a:lvl1pPr>
          </a:lstStyle>
          <a:p>
            <a:pPr rtl="1"/>
            <a:r>
              <a:rPr lang="ar-SA" dirty="0"/>
              <a:t>          إدراج الصورة أو سحبها وإفلاتها هنا </a:t>
            </a: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1" anchor="b"/>
          <a:lstStyle>
            <a:lvl1pPr algn="r" rtl="1">
              <a:defRPr sz="4200" spc="-150">
                <a:solidFill>
                  <a:schemeClr val="bg1"/>
                </a:solidFill>
              </a:defRPr>
            </a:lvl1pPr>
          </a:lstStyle>
          <a:p>
            <a:pPr rtl="1"/>
            <a:r>
              <a:rPr lang="ar-SA" dirty="0"/>
              <a:t>انقر لتحرير نمط </a:t>
            </a:r>
            <a:br>
              <a:rPr lang="ar-SA" dirty="0"/>
            </a:br>
            <a:r>
              <a:rPr lang="ar-SA" dirty="0"/>
              <a:t>العنوان الرئيسي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lumMod val="85000"/>
              <a:lumOff val="15000"/>
            </a:schemeClr>
          </a:solidFill>
        </p:spPr>
        <p:txBody>
          <a:bodyPr vert="horz" lIns="288000" tIns="144000" rIns="432000" bIns="0" rtlCol="1">
            <a:noAutofit/>
          </a:bodyPr>
          <a:lstStyle>
            <a:lvl1pPr>
              <a:defRPr lang="ar-SA" sz="2100" dirty="0">
                <a:solidFill>
                  <a:schemeClr val="bg1"/>
                </a:solidFill>
              </a:defRPr>
            </a:lvl1pPr>
          </a:lstStyle>
          <a:p>
            <a:pPr marL="0" lvl="0" indent="0">
              <a:buNone/>
            </a:pPr>
            <a:r>
              <a:rPr lang="ar-SA"/>
              <a:t>انقر لتحرير نمط العنوان الفرعي للشكل الرئيسي</a:t>
            </a:r>
            <a:endParaRPr lang="ar-S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منتج رقمي">
    <p:spTree>
      <p:nvGrpSpPr>
        <p:cNvPr id="1" name=""/>
        <p:cNvGrpSpPr/>
        <p:nvPr/>
      </p:nvGrpSpPr>
      <p:grpSpPr>
        <a:xfrm>
          <a:off x="0" y="0"/>
          <a:ext cx="0" cy="0"/>
          <a:chOff x="0" y="0"/>
          <a:chExt cx="0" cy="0"/>
        </a:xfrm>
      </p:grpSpPr>
      <p:sp>
        <p:nvSpPr>
          <p:cNvPr id="24" name="شكل حر: شكل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5" name="شكل حر: شكل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6" name="شكل حر: شكل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7" name="شكل حر: شكل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8" name="شكل حر: شكل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9" name="شكل حر: شكل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0" name="شكل حر: شكل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1" name="شكل حر: شكل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2" name="شكل حر: شكل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3" name="شكل حر: شكل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4" name="شكل حر: شكل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5" name="شكل حر: شكل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6" name="شكل حر: شكل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7" name="شكل حر: شكل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grpSp>
        <p:nvGrpSpPr>
          <p:cNvPr id="43" name="المجموعة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مستطيل مستدير الزوايا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ndParaRPr>
            </a:p>
          </p:txBody>
        </p:sp>
        <p:sp>
          <p:nvSpPr>
            <p:cNvPr id="45" name="مستطيل مستدير الزوايا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46" name="مستطيل: زوايا مستديرة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47" name="مستطيل مستدير الزوايا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48" name="مستطيل مستدير الزوايا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ndParaRPr>
            </a:p>
          </p:txBody>
        </p:sp>
        <p:sp>
          <p:nvSpPr>
            <p:cNvPr id="49" name="شكل بيضاوي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ndParaRPr>
            </a:p>
          </p:txBody>
        </p:sp>
        <p:sp>
          <p:nvSpPr>
            <p:cNvPr id="50" name="شكل بيضاوي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ndParaRPr>
            </a:p>
          </p:txBody>
        </p:sp>
        <p:sp>
          <p:nvSpPr>
            <p:cNvPr id="51" name="شكل بيضاوي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ndParaRPr>
            </a:p>
          </p:txBody>
        </p:sp>
      </p:gr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1" anchor="b"/>
          <a:lstStyle>
            <a:lvl1pPr marL="0" indent="0" algn="r" rtl="1">
              <a:buNone/>
              <a:defRPr sz="2800">
                <a:solidFill>
                  <a:schemeClr val="tx1">
                    <a:lumMod val="75000"/>
                    <a:lumOff val="25000"/>
                  </a:schemeClr>
                </a:solidFill>
              </a:defRPr>
            </a:lvl1pPr>
            <a:lvl2pPr marL="266700" indent="0" algn="r" rtl="1">
              <a:buNone/>
              <a:defRPr sz="2400">
                <a:solidFill>
                  <a:schemeClr val="tx1">
                    <a:lumMod val="75000"/>
                    <a:lumOff val="25000"/>
                  </a:schemeClr>
                </a:solidFill>
              </a:defRPr>
            </a:lvl2pPr>
            <a:lvl3pPr marL="542925" indent="0" algn="r" rtl="1">
              <a:buNone/>
              <a:defRPr sz="2000">
                <a:solidFill>
                  <a:schemeClr val="tx1">
                    <a:lumMod val="75000"/>
                    <a:lumOff val="25000"/>
                  </a:schemeClr>
                </a:solidFill>
              </a:defRPr>
            </a:lvl3pPr>
            <a:lvl4pPr marL="809625" indent="0" algn="r" rtl="1">
              <a:buNone/>
              <a:defRPr sz="2000">
                <a:solidFill>
                  <a:schemeClr val="tx1">
                    <a:lumMod val="75000"/>
                    <a:lumOff val="25000"/>
                  </a:schemeClr>
                </a:solidFill>
              </a:defRPr>
            </a:lvl4pPr>
            <a:lvl5pPr marL="1076325" indent="0" algn="r" rtl="1">
              <a:buNone/>
              <a:defRPr sz="2000">
                <a:solidFill>
                  <a:schemeClr val="tx1">
                    <a:lumMod val="75000"/>
                    <a:lumOff val="25000"/>
                  </a:schemeClr>
                </a:solidFill>
              </a:defRPr>
            </a:lvl5pPr>
          </a:lstStyle>
          <a:p>
            <a:pPr lvl="0" rtl="1"/>
            <a:r>
              <a:rPr lang="ar-SA" dirty="0"/>
              <a:t>يمكنك نقل النص البارز هنا</a:t>
            </a:r>
          </a:p>
        </p:txBody>
      </p:sp>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صورة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1"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ahoma" panose="020B0604030504040204" pitchFamily="34" charset="0"/>
                <a:cs typeface="Tahoma" panose="020B0604030504040204" pitchFamily="34" charset="0"/>
              </a:defRPr>
            </a:lvl1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dirty="0"/>
              <a:t>إدراج الصورة أو سحبها وإفلاتها هنا </a:t>
            </a:r>
          </a:p>
        </p:txBody>
      </p:sp>
      <p:sp>
        <p:nvSpPr>
          <p:cNvPr id="9" name="عنصر نائب للنص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333628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3 صور رموز نقطية لعمود">
    <p:spTree>
      <p:nvGrpSpPr>
        <p:cNvPr id="1" name=""/>
        <p:cNvGrpSpPr/>
        <p:nvPr/>
      </p:nvGrpSpPr>
      <p:grpSpPr>
        <a:xfrm>
          <a:off x="0" y="0"/>
          <a:ext cx="0" cy="0"/>
          <a:chOff x="0" y="0"/>
          <a:chExt cx="0" cy="0"/>
        </a:xfrm>
      </p:grpSpPr>
      <p:sp>
        <p:nvSpPr>
          <p:cNvPr id="18" name="شكل بيضاوي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7" name="شكل بيضاوي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9" name="شكل بيضاوي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r" rtl="1">
              <a:defRPr>
                <a:solidFill>
                  <a:schemeClr val="tx1">
                    <a:lumMod val="75000"/>
                    <a:lumOff val="25000"/>
                  </a:schemeClr>
                </a:solidFill>
              </a:defRPr>
            </a:lvl1pPr>
          </a:lstStyle>
          <a:p>
            <a:pPr algn="ctr"/>
            <a:fld id="{19B51A1E-902D-48AF-9020-955120F399B6}" type="slidenum">
              <a:rPr lang="ar-SA" smtClean="0"/>
              <a:pPr algn="ctr"/>
              <a:t>‹#›</a:t>
            </a:fld>
            <a:endParaRPr lang="ar-S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1"/>
          <a:lstStyle>
            <a:lvl1pPr marL="0" indent="0" algn="ctr" rtl="1">
              <a:buNone/>
              <a:defRPr sz="1600"/>
            </a:lvl1pPr>
          </a:lstStyle>
          <a:p>
            <a:pPr lvl="0" rtl="1"/>
            <a:r>
              <a:rPr lang="ar-SA" dirty="0"/>
              <a:t>وصف بتعداد نقطي</a:t>
            </a:r>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1"/>
          <a:lstStyle>
            <a:lvl1pPr marL="0" indent="0" algn="ctr" rtl="1">
              <a:buNone/>
              <a:defRPr sz="1600"/>
            </a:lvl1pPr>
          </a:lstStyle>
          <a:p>
            <a:pPr lvl="0" rtl="1"/>
            <a:r>
              <a:rPr lang="ar-SA" dirty="0"/>
              <a:t>وصف بتعداد نقطي</a:t>
            </a:r>
          </a:p>
        </p:txBody>
      </p:sp>
      <p:sp>
        <p:nvSpPr>
          <p:cNvPr id="15" name="عنصر نائب للنص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1"/>
          <a:lstStyle>
            <a:lvl1pPr marL="0" indent="0" algn="ctr" rtl="1">
              <a:buNone/>
              <a:defRPr sz="1600"/>
            </a:lvl1pPr>
          </a:lstStyle>
          <a:p>
            <a:pPr lvl="0" rtl="1"/>
            <a:r>
              <a:rPr lang="ar-SA" dirty="0"/>
              <a:t>وصف بتعداد نقطي</a:t>
            </a:r>
          </a:p>
        </p:txBody>
      </p:sp>
      <p:sp>
        <p:nvSpPr>
          <p:cNvPr id="10" name="عنصر نائب للنص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1"/>
          <a:lstStyle>
            <a:lvl1pPr marL="0" indent="0" algn="ctr" rtl="1">
              <a:buNone/>
              <a:defRPr b="1">
                <a:latin typeface="Tahoma" panose="020B0604030504040204" pitchFamily="34" charset="0"/>
              </a:defRPr>
            </a:lvl1pPr>
          </a:lstStyle>
          <a:p>
            <a:pPr lvl="0" rtl="1"/>
            <a:r>
              <a:rPr lang="ar-SA" dirty="0"/>
              <a:t>رمز نقطي 2</a:t>
            </a:r>
          </a:p>
        </p:txBody>
      </p:sp>
      <p:sp>
        <p:nvSpPr>
          <p:cNvPr id="12" name="عنصر نائب للنص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1"/>
          <a:lstStyle>
            <a:lvl1pPr marL="0" indent="0" algn="ctr" rtl="1">
              <a:buNone/>
              <a:defRPr b="1">
                <a:latin typeface="Tahoma" panose="020B0604030504040204" pitchFamily="34" charset="0"/>
              </a:defRPr>
            </a:lvl1pPr>
          </a:lstStyle>
          <a:p>
            <a:pPr lvl="0" rtl="1"/>
            <a:r>
              <a:rPr lang="ar-SA" dirty="0"/>
              <a:t>رمز نقطي 3</a:t>
            </a:r>
          </a:p>
        </p:txBody>
      </p:sp>
      <p:sp>
        <p:nvSpPr>
          <p:cNvPr id="16" name="عنصر نائب للنص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1"/>
          <a:lstStyle>
            <a:lvl1pPr marL="0" indent="0" algn="ctr" rtl="1">
              <a:buNone/>
              <a:defRPr b="1">
                <a:latin typeface="Tahoma" panose="020B0604030504040204" pitchFamily="34" charset="0"/>
              </a:defRPr>
            </a:lvl1pPr>
          </a:lstStyle>
          <a:p>
            <a:pPr lvl="0" rtl="1"/>
            <a:r>
              <a:rPr lang="ar-SA" dirty="0"/>
              <a:t>رمز نقطي 4</a:t>
            </a:r>
          </a:p>
        </p:txBody>
      </p:sp>
      <p:sp>
        <p:nvSpPr>
          <p:cNvPr id="9" name="عنصر نائب للنص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1"/>
          <a:lstStyle>
            <a:lvl1pPr marL="0" indent="0" algn="r" rtl="1">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رأس فرعي</a:t>
            </a:r>
          </a:p>
        </p:txBody>
      </p:sp>
      <p:sp>
        <p:nvSpPr>
          <p:cNvPr id="20" name="عنصر نائب للصورة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21" name="عنصر نائب للصورة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22" name="عنصر نائب للصورة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1"/>
          <a:lstStyle>
            <a:lvl1pPr marL="0" indent="0" algn="r" rtl="1">
              <a:buNone/>
              <a:defRPr/>
            </a:lvl1pPr>
          </a:lstStyle>
          <a:p>
            <a:pPr rtl="1"/>
            <a:r>
              <a:rPr lang="ar-SA"/>
              <a:t>انقر فوق الأيقونة لإضافة صورة</a:t>
            </a:r>
            <a:endParaRPr lang="ar-SA" dirty="0"/>
          </a:p>
        </p:txBody>
      </p:sp>
    </p:spTree>
    <p:extLst>
      <p:ext uri="{BB962C8B-B14F-4D97-AF65-F5344CB8AC3E}">
        <p14:creationId xmlns:p14="http://schemas.microsoft.com/office/powerpoint/2010/main" val="92225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خيار الأرقام الكبيرة 1">
    <p:spTree>
      <p:nvGrpSpPr>
        <p:cNvPr id="1" name=""/>
        <p:cNvGrpSpPr/>
        <p:nvPr/>
      </p:nvGrpSpPr>
      <p:grpSpPr>
        <a:xfrm>
          <a:off x="0" y="0"/>
          <a:ext cx="0" cy="0"/>
          <a:chOff x="0" y="0"/>
          <a:chExt cx="0" cy="0"/>
        </a:xfrm>
      </p:grpSpPr>
      <p:sp>
        <p:nvSpPr>
          <p:cNvPr id="18" name="شكل حر: شكل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محتوى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9" name="عنصر نائب لرقم الشريحة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6" name="عنصر نائب للنص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9" name="عنصر نائب للنص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1" anchor="ctr"/>
          <a:lstStyle>
            <a:lvl1pPr marL="0" indent="0" algn="r" rtl="1">
              <a:buNone/>
              <a:defRPr sz="8000" b="1">
                <a:latin typeface="Tahoma" panose="020B0604030504040204" pitchFamily="34" charset="0"/>
              </a:defRPr>
            </a:lvl1pPr>
            <a:lvl2pPr marL="266700" indent="0" algn="r" rtl="1">
              <a:buNone/>
              <a:defRPr sz="8000">
                <a:latin typeface="+mj-lt"/>
              </a:defRPr>
            </a:lvl2pPr>
            <a:lvl3pPr marL="542925" indent="0" algn="r" rtl="1">
              <a:buNone/>
              <a:defRPr sz="8000">
                <a:latin typeface="+mj-lt"/>
              </a:defRPr>
            </a:lvl3pPr>
            <a:lvl4pPr marL="809625" indent="0" algn="r" rtl="1">
              <a:buNone/>
              <a:defRPr sz="8000">
                <a:latin typeface="+mj-lt"/>
              </a:defRPr>
            </a:lvl4pPr>
            <a:lvl5pPr marL="1076325" indent="0" algn="r" rtl="1">
              <a:buNone/>
              <a:defRPr sz="8000">
                <a:latin typeface="+mj-lt"/>
              </a:defRPr>
            </a:lvl5pPr>
          </a:lstStyle>
          <a:p>
            <a:pPr lvl="0" rtl="1"/>
            <a:r>
              <a:rPr lang="ar-SA" dirty="0"/>
              <a:t>1</a:t>
            </a:r>
          </a:p>
        </p:txBody>
      </p:sp>
      <p:sp>
        <p:nvSpPr>
          <p:cNvPr id="21" name="عنصر نائب للنص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1" anchor="ctr"/>
          <a:lstStyle>
            <a:lvl1pPr marL="0" indent="0" algn="r" rtl="1">
              <a:buNone/>
              <a:defRPr sz="8000" b="1" i="0">
                <a:latin typeface="Tahoma" panose="020B0604030504040204" pitchFamily="34" charset="0"/>
              </a:defRPr>
            </a:lvl1pPr>
          </a:lstStyle>
          <a:p>
            <a:pPr lvl="0" rtl="1"/>
            <a:r>
              <a:rPr lang="ar-SA" dirty="0"/>
              <a:t>2</a:t>
            </a:r>
          </a:p>
        </p:txBody>
      </p:sp>
    </p:spTree>
    <p:extLst>
      <p:ext uri="{BB962C8B-B14F-4D97-AF65-F5344CB8AC3E}">
        <p14:creationId xmlns:p14="http://schemas.microsoft.com/office/powerpoint/2010/main" val="317644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نص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1" anchor="t"/>
          <a:lstStyle>
            <a:lvl1pPr marL="0" indent="0" algn="r" rtl="1">
              <a:buNone/>
              <a:defRPr sz="2400" b="1">
                <a:solidFill>
                  <a:schemeClr val="tx1">
                    <a:lumMod val="75000"/>
                    <a:lumOff val="25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0" name="عنصر نائب للتذييل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11" name="عنصر نائب لرقم الشريحة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8" name="عنصر نائب للنص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2" name="عنصر نائب للنص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1"/>
          <a:lstStyle>
            <a:lvl1pPr marL="0" indent="0" algn="r" rtl="1">
              <a:buNone/>
              <a:defRPr sz="2400" b="1"/>
            </a:lvl1pPr>
          </a:lstStyle>
          <a:p>
            <a:pPr lvl="0" rtl="1"/>
            <a:r>
              <a:rPr lang="ar-SA"/>
              <a:t>انقر لتحرير أنماط نص الشكل الرئيسي</a:t>
            </a:r>
          </a:p>
        </p:txBody>
      </p:sp>
    </p:spTree>
    <p:extLst>
      <p:ext uri="{BB962C8B-B14F-4D97-AF65-F5344CB8AC3E}">
        <p14:creationId xmlns:p14="http://schemas.microsoft.com/office/powerpoint/2010/main" val="213909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رقم 3 في مربع">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نص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1" name="عنصر نائب للنص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9" name="عنصر نائب للنص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1"/>
          <a:lstStyle>
            <a:lvl1pPr marL="0" indent="0" algn="r" rtl="1">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رأس فرعي</a:t>
            </a:r>
          </a:p>
        </p:txBody>
      </p:sp>
      <p:sp>
        <p:nvSpPr>
          <p:cNvPr id="6" name="عنصر نائب للنص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1" anchor="t"/>
          <a:lstStyle>
            <a:lvl1pPr marL="0" indent="0" algn="ctr" rtl="1">
              <a:buNone/>
              <a:defRPr>
                <a:latin typeface="Tahoma" panose="020B0604030504040204" pitchFamily="34" charset="0"/>
              </a:defRPr>
            </a:lvl1pPr>
            <a:lvl2pPr marL="266700" indent="0" algn="ctr" rtl="1">
              <a:buNone/>
              <a:defRPr/>
            </a:lvl2pPr>
            <a:lvl3pPr marL="542925" indent="0" algn="ctr" rtl="1">
              <a:buNone/>
              <a:defRPr/>
            </a:lvl3pPr>
            <a:lvl4pPr marL="809625" indent="0" algn="ctr" rtl="1">
              <a:buNone/>
              <a:defRPr/>
            </a:lvl4pPr>
            <a:lvl5pPr marL="1076325" indent="0" algn="ctr" rtl="1">
              <a:buNone/>
              <a:defRPr/>
            </a:lvl5pPr>
          </a:lstStyle>
          <a:p>
            <a:pPr lvl="0" rtl="1"/>
            <a:r>
              <a:rPr lang="ar-SA" dirty="0"/>
              <a:t>عنوان مقطع 1</a:t>
            </a:r>
          </a:p>
        </p:txBody>
      </p:sp>
      <p:sp>
        <p:nvSpPr>
          <p:cNvPr id="12" name="عنصر نائب للنص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1" anchor="t"/>
          <a:lstStyle>
            <a:lvl1pPr marL="0" indent="0" algn="ctr" rtl="1">
              <a:buNone/>
              <a:defRPr>
                <a:latin typeface="Tahoma" panose="020B0604030504040204" pitchFamily="34" charset="0"/>
              </a:defRPr>
            </a:lvl1pPr>
          </a:lstStyle>
          <a:p>
            <a:pPr lvl="0" rtl="1"/>
            <a:r>
              <a:rPr lang="ar-SA" dirty="0"/>
              <a:t>عنوان مقطع 2</a:t>
            </a:r>
          </a:p>
        </p:txBody>
      </p:sp>
      <p:sp>
        <p:nvSpPr>
          <p:cNvPr id="14" name="عنصر نائب للنص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1" anchor="t"/>
          <a:lstStyle>
            <a:lvl1pPr marL="0" indent="0" algn="ctr" rtl="1">
              <a:buNone/>
              <a:defRPr>
                <a:latin typeface="Tahoma" panose="020B0604030504040204" pitchFamily="34" charset="0"/>
              </a:defRPr>
            </a:lvl1pPr>
          </a:lstStyle>
          <a:p>
            <a:pPr lvl="0" rtl="1"/>
            <a:r>
              <a:rPr lang="ar-SA" dirty="0"/>
              <a:t>عنوان مقطع 3</a:t>
            </a:r>
          </a:p>
        </p:txBody>
      </p:sp>
    </p:spTree>
    <p:extLst>
      <p:ext uri="{BB962C8B-B14F-4D97-AF65-F5344CB8AC3E}">
        <p14:creationId xmlns:p14="http://schemas.microsoft.com/office/powerpoint/2010/main" val="375573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المخطط الزمني">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FC626A5-4FF6-42BD-858A-AE4B2C23A6BC}"/>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6" name="عنصر نائب للتذييل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7" name="عنصر نائب لرقم الشريحة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13" name="عنصر نائب للنص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1"/>
          <a:lstStyle>
            <a:lvl1pPr marL="0" indent="0" algn="r" rtl="1">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رأس فرعي</a:t>
            </a:r>
          </a:p>
        </p:txBody>
      </p:sp>
      <p:cxnSp>
        <p:nvCxnSpPr>
          <p:cNvPr id="15" name="موصل سهم مستقيم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عنصر نائب للنص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1" anchor="ctr"/>
          <a:lstStyle>
            <a:lvl1pPr marL="0" indent="0" algn="ctr" rtl="1">
              <a:buNone/>
              <a:defRPr sz="1400" spc="-60" baseline="0">
                <a:solidFill>
                  <a:schemeClr val="tx1">
                    <a:lumMod val="50000"/>
                    <a:lumOff val="50000"/>
                  </a:schemeClr>
                </a:solidFill>
              </a:defRPr>
            </a:lvl1pPr>
          </a:lstStyle>
          <a:p>
            <a:pPr lvl="0" rtl="1"/>
            <a:r>
              <a:rPr lang="ar-SA" dirty="0"/>
              <a:t>السنة</a:t>
            </a:r>
          </a:p>
        </p:txBody>
      </p:sp>
      <p:sp>
        <p:nvSpPr>
          <p:cNvPr id="17" name="عنصر نائب للنص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21" name="عنصر نائب للنص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22" name="عنصر نائب للنص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25" name="عنصر نائب للنص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26" name="عنصر نائب للنص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1" anchor="ctr"/>
          <a:lstStyle>
            <a:lvl1pPr marL="0" indent="0" algn="ctr" rtl="1">
              <a:buNone/>
              <a:defRPr sz="1400" spc="-60" baseline="0">
                <a:solidFill>
                  <a:schemeClr val="tx1">
                    <a:lumMod val="50000"/>
                    <a:lumOff val="50000"/>
                  </a:schemeClr>
                </a:solidFill>
              </a:defRPr>
            </a:lvl1pPr>
          </a:lstStyle>
          <a:p>
            <a:pPr lvl="0" rtl="1"/>
            <a:r>
              <a:rPr lang="ar-SA" dirty="0"/>
              <a:t>السنة</a:t>
            </a:r>
          </a:p>
        </p:txBody>
      </p:sp>
      <p:sp>
        <p:nvSpPr>
          <p:cNvPr id="28" name="عنصر نائب للنص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0" name="عنصر نائب للنص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1" name="عنصر نائب للنص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2" name="عنصر نائب للنص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3" name="عنصر نائب للنص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4" name="عنصر نائب للنص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5" name="عنصر نائب للنص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6" name="عنصر نائب للنص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7" name="عنصر نائب للنص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8" name="عنصر نائب للنص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39" name="عنصر نائب للنص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0" name="عنصر نائب للنص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1" name="عنصر نائب للنص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2" name="عنصر نائب للنص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3" name="عنصر نائب للنص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4" name="عنصر نائب للنص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5" name="عنصر نائب للنص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6" name="عنصر نائب للنص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7" name="عنصر نائب للنص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8" name="عنصر نائب للنص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1"/>
          <a:lstStyle>
            <a:lvl1pPr marL="0" indent="0" algn="ctr" rtl="1">
              <a:buNone/>
              <a:defRPr sz="1200">
                <a:solidFill>
                  <a:schemeClr val="tx1">
                    <a:lumMod val="50000"/>
                    <a:lumOff val="50000"/>
                  </a:schemeClr>
                </a:solidFill>
              </a:defRPr>
            </a:lvl1pPr>
          </a:lstStyle>
          <a:p>
            <a:pPr lvl="0" rtl="1"/>
            <a:r>
              <a:rPr lang="ar-SA" dirty="0"/>
              <a:t>MM</a:t>
            </a:r>
          </a:p>
        </p:txBody>
      </p:sp>
      <p:sp>
        <p:nvSpPr>
          <p:cNvPr id="49" name="عنصر نائب للنص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1" anchor="t"/>
          <a:lstStyle>
            <a:lvl1pPr marL="0" indent="0" algn="ctr" rtl="1">
              <a:buNone/>
              <a:defRPr sz="1600" b="1">
                <a:solidFill>
                  <a:schemeClr val="tx1">
                    <a:lumMod val="75000"/>
                    <a:lumOff val="25000"/>
                  </a:schemeClr>
                </a:solidFill>
              </a:defRPr>
            </a:lvl1pPr>
          </a:lstStyle>
          <a:p>
            <a:pPr lvl="0" rtl="1"/>
            <a:r>
              <a:rPr lang="ar-SA" dirty="0"/>
              <a:t>عنوان عنصر</a:t>
            </a:r>
          </a:p>
        </p:txBody>
      </p:sp>
      <p:sp>
        <p:nvSpPr>
          <p:cNvPr id="50" name="عنصر نائب للنص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1" anchor="ctr"/>
          <a:lstStyle>
            <a:lvl1pPr marL="0" indent="0" algn="ctr" rtl="1">
              <a:buNone/>
              <a:defRPr sz="1200">
                <a:solidFill>
                  <a:schemeClr val="tx1">
                    <a:lumMod val="75000"/>
                    <a:lumOff val="25000"/>
                  </a:schemeClr>
                </a:solidFill>
              </a:defRPr>
            </a:lvl1pPr>
          </a:lstStyle>
          <a:p>
            <a:pPr lvl="0" rtl="1"/>
            <a:r>
              <a:rPr lang="ar-SA" dirty="0"/>
              <a:t>الشهر، السنة</a:t>
            </a:r>
          </a:p>
        </p:txBody>
      </p:sp>
    </p:spTree>
    <p:extLst>
      <p:ext uri="{BB962C8B-B14F-4D97-AF65-F5344CB8AC3E}">
        <p14:creationId xmlns:p14="http://schemas.microsoft.com/office/powerpoint/2010/main" val="9067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أعضاء الفريق 3">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1"/>
          <a:lstStyle>
            <a:lvl1pPr marL="0" indent="0" algn="r" rtl="1">
              <a:buNone/>
              <a:defRPr sz="1600"/>
            </a:lvl1pPr>
          </a:lstStyle>
          <a:p>
            <a:pPr lvl="0" rtl="1"/>
            <a:r>
              <a:rPr lang="ar-SA" dirty="0"/>
              <a:t>العنوان</a:t>
            </a:r>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1"/>
          <a:lstStyle>
            <a:lvl1pPr marL="0" indent="0" algn="r" rtl="1">
              <a:buNone/>
              <a:defRPr sz="1600"/>
            </a:lvl1pPr>
          </a:lstStyle>
          <a:p>
            <a:pPr lvl="0" rtl="1"/>
            <a:r>
              <a:rPr lang="ar-SA" dirty="0"/>
              <a:t>العنوان</a:t>
            </a:r>
          </a:p>
        </p:txBody>
      </p:sp>
      <p:sp>
        <p:nvSpPr>
          <p:cNvPr id="15" name="عنصر نائب للنص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1"/>
          <a:lstStyle>
            <a:lvl1pPr marL="0" indent="0" algn="r" rtl="1">
              <a:buNone/>
              <a:defRPr sz="1600"/>
            </a:lvl1pPr>
          </a:lstStyle>
          <a:p>
            <a:pPr lvl="0" rtl="1"/>
            <a:r>
              <a:rPr lang="ar-SA" dirty="0"/>
              <a:t>العنوان</a:t>
            </a:r>
          </a:p>
        </p:txBody>
      </p:sp>
      <p:sp>
        <p:nvSpPr>
          <p:cNvPr id="10" name="عنصر نائب للنص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1"/>
          <a:lstStyle>
            <a:lvl1pPr marL="0" indent="0" algn="r" rtl="1">
              <a:buNone/>
              <a:defRPr b="1">
                <a:latin typeface="Tahoma" panose="020B0604030504040204" pitchFamily="34" charset="0"/>
              </a:defRPr>
            </a:lvl1pPr>
          </a:lstStyle>
          <a:p>
            <a:pPr lvl="0" rtl="1"/>
            <a:r>
              <a:rPr lang="ar-SA" dirty="0"/>
              <a:t>الاسم</a:t>
            </a:r>
          </a:p>
        </p:txBody>
      </p:sp>
      <p:sp>
        <p:nvSpPr>
          <p:cNvPr id="12" name="عنصر نائب للنص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1"/>
          <a:lstStyle>
            <a:lvl1pPr marL="0" indent="0" algn="r" rtl="1">
              <a:buNone/>
              <a:defRPr b="1">
                <a:latin typeface="Tahoma" panose="020B0604030504040204" pitchFamily="34" charset="0"/>
              </a:defRPr>
            </a:lvl1pPr>
          </a:lstStyle>
          <a:p>
            <a:pPr lvl="0" rtl="1"/>
            <a:r>
              <a:rPr lang="ar-SA" dirty="0"/>
              <a:t>الاسم</a:t>
            </a:r>
          </a:p>
        </p:txBody>
      </p:sp>
      <p:sp>
        <p:nvSpPr>
          <p:cNvPr id="16" name="عنصر نائب للنص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1"/>
          <a:lstStyle>
            <a:lvl1pPr marL="0" indent="0" algn="r" rtl="1">
              <a:buNone/>
              <a:defRPr b="1">
                <a:latin typeface="Tahoma" panose="020B0604030504040204" pitchFamily="34" charset="0"/>
              </a:defRPr>
            </a:lvl1pPr>
          </a:lstStyle>
          <a:p>
            <a:pPr lvl="0" rtl="1"/>
            <a:r>
              <a:rPr lang="ar-SA" dirty="0"/>
              <a:t>الاسم</a:t>
            </a:r>
          </a:p>
        </p:txBody>
      </p:sp>
      <p:sp>
        <p:nvSpPr>
          <p:cNvPr id="24" name="عنصر نائب للصورة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5" name="عنصر نائب للصورة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6" name="عنصر نائب للصورة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9" name="عنصر نائب للنص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1"/>
          <a:lstStyle>
            <a:lvl1pPr marL="0" indent="0" algn="r" rtl="1">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رأس فرعي</a:t>
            </a:r>
          </a:p>
        </p:txBody>
      </p:sp>
      <p:sp>
        <p:nvSpPr>
          <p:cNvPr id="4" name="عنصر نائب للنص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1"/>
          <a:lstStyle>
            <a:lvl1pPr marL="0" indent="0" algn="r" rtl="1">
              <a:buFont typeface="Arial" panose="020B0604020202020204" pitchFamily="34" charset="0"/>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سيرة قصيرة</a:t>
            </a:r>
          </a:p>
        </p:txBody>
      </p:sp>
      <p:sp>
        <p:nvSpPr>
          <p:cNvPr id="11" name="عنصر نائب للنص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1"/>
          <a:lstStyle>
            <a:lvl1pPr marL="0" indent="0" algn="r" rtl="1">
              <a:buNone/>
              <a:defRPr/>
            </a:lvl1pPr>
          </a:lstStyle>
          <a:p>
            <a:pPr lvl="0" rtl="1"/>
            <a:r>
              <a:rPr lang="ar-SA" dirty="0"/>
              <a:t>سيرة قصيرة</a:t>
            </a:r>
          </a:p>
        </p:txBody>
      </p:sp>
      <p:sp>
        <p:nvSpPr>
          <p:cNvPr id="17" name="عنصر نائب للنص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1"/>
          <a:lstStyle>
            <a:lvl1pPr marL="0" indent="0" algn="r" rtl="1">
              <a:buNone/>
              <a:defRPr/>
            </a:lvl1pPr>
          </a:lstStyle>
          <a:p>
            <a:pPr lvl="0" rtl="1"/>
            <a:r>
              <a:rPr lang="ar-SA" dirty="0"/>
              <a:t>سيرة قصيرة</a:t>
            </a:r>
          </a:p>
        </p:txBody>
      </p:sp>
    </p:spTree>
    <p:extLst>
      <p:ext uri="{BB962C8B-B14F-4D97-AF65-F5344CB8AC3E}">
        <p14:creationId xmlns:p14="http://schemas.microsoft.com/office/powerpoint/2010/main" val="362411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أعضاء الفريق 6">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1"/>
          <a:lstStyle>
            <a:lvl1pPr marL="0" indent="0" algn="ctr" rtl="1">
              <a:buNone/>
              <a:defRPr sz="1600"/>
            </a:lvl1pPr>
          </a:lstStyle>
          <a:p>
            <a:pPr lvl="0" rtl="1"/>
            <a:r>
              <a:rPr lang="ar-SA" dirty="0"/>
              <a:t>العنوان</a:t>
            </a:r>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1"/>
          <a:lstStyle>
            <a:lvl1pPr marL="0" indent="0" algn="ctr" rtl="1">
              <a:buNone/>
              <a:defRPr sz="1600"/>
            </a:lvl1pPr>
          </a:lstStyle>
          <a:p>
            <a:pPr lvl="0" rtl="1"/>
            <a:r>
              <a:rPr lang="ar-SA" dirty="0"/>
              <a:t>العنوان</a:t>
            </a:r>
          </a:p>
        </p:txBody>
      </p:sp>
      <p:sp>
        <p:nvSpPr>
          <p:cNvPr id="15" name="عنصر نائب للنص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1"/>
          <a:lstStyle>
            <a:lvl1pPr marL="0" indent="0" algn="ctr" rtl="1">
              <a:buNone/>
              <a:defRPr sz="1600"/>
            </a:lvl1pPr>
          </a:lstStyle>
          <a:p>
            <a:pPr lvl="0" rtl="1"/>
            <a:r>
              <a:rPr lang="ar-SA" dirty="0"/>
              <a:t>العنوان</a:t>
            </a:r>
          </a:p>
        </p:txBody>
      </p:sp>
      <p:sp>
        <p:nvSpPr>
          <p:cNvPr id="17" name="عنصر نائب للنص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1"/>
          <a:lstStyle>
            <a:lvl1pPr marL="0" indent="0" algn="ctr" rtl="1">
              <a:buNone/>
              <a:defRPr sz="1600"/>
            </a:lvl1pPr>
          </a:lstStyle>
          <a:p>
            <a:pPr lvl="0" rtl="1"/>
            <a:r>
              <a:rPr lang="ar-SA" dirty="0"/>
              <a:t>العنوان</a:t>
            </a:r>
          </a:p>
        </p:txBody>
      </p:sp>
      <p:sp>
        <p:nvSpPr>
          <p:cNvPr id="6" name="عنصر نائب للنص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1"/>
          <a:lstStyle>
            <a:lvl1pPr marL="0" indent="0" algn="ctr" rtl="1">
              <a:buNone/>
              <a:defRPr b="1">
                <a:latin typeface="Tahoma" panose="020B0604030504040204" pitchFamily="34" charset="0"/>
              </a:defRPr>
            </a:lvl1pPr>
          </a:lstStyle>
          <a:p>
            <a:pPr lvl="0" rtl="1"/>
            <a:r>
              <a:rPr lang="ar-SA" dirty="0"/>
              <a:t>الاسم بالكامل</a:t>
            </a:r>
          </a:p>
        </p:txBody>
      </p:sp>
      <p:sp>
        <p:nvSpPr>
          <p:cNvPr id="10" name="عنصر نائب للنص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1"/>
          <a:lstStyle>
            <a:lvl1pPr marL="0" indent="0" algn="ctr" rtl="1">
              <a:buNone/>
              <a:defRPr b="1">
                <a:latin typeface="Tahoma" panose="020B0604030504040204" pitchFamily="34" charset="0"/>
              </a:defRPr>
            </a:lvl1pPr>
          </a:lstStyle>
          <a:p>
            <a:pPr lvl="0" rtl="1"/>
            <a:r>
              <a:rPr lang="ar-SA" dirty="0"/>
              <a:t>الاسم بالكامل</a:t>
            </a:r>
          </a:p>
        </p:txBody>
      </p:sp>
      <p:sp>
        <p:nvSpPr>
          <p:cNvPr id="12" name="عنصر نائب للنص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1"/>
          <a:lstStyle>
            <a:lvl1pPr marL="0" indent="0" algn="ctr" rtl="1">
              <a:buNone/>
              <a:defRPr b="1">
                <a:latin typeface="Tahoma" panose="020B0604030504040204" pitchFamily="34" charset="0"/>
              </a:defRPr>
            </a:lvl1pPr>
          </a:lstStyle>
          <a:p>
            <a:pPr lvl="0" rtl="1"/>
            <a:r>
              <a:rPr lang="ar-SA" dirty="0"/>
              <a:t>الاسم بالكامل</a:t>
            </a:r>
          </a:p>
        </p:txBody>
      </p:sp>
      <p:sp>
        <p:nvSpPr>
          <p:cNvPr id="16" name="عنصر نائب للنص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1"/>
          <a:lstStyle>
            <a:lvl1pPr marL="0" indent="0" algn="ctr" rtl="1">
              <a:buNone/>
              <a:defRPr b="1">
                <a:latin typeface="Tahoma" panose="020B0604030504040204" pitchFamily="34" charset="0"/>
              </a:defRPr>
            </a:lvl1pPr>
          </a:lstStyle>
          <a:p>
            <a:pPr lvl="0" rtl="1"/>
            <a:r>
              <a:rPr lang="ar-SA" dirty="0"/>
              <a:t>الاسم بالكامل</a:t>
            </a:r>
          </a:p>
        </p:txBody>
      </p:sp>
      <p:sp>
        <p:nvSpPr>
          <p:cNvPr id="19" name="عنصر نائب للنص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1"/>
          <a:lstStyle>
            <a:lvl1pPr marL="0" indent="0" algn="ctr" rtl="1">
              <a:buNone/>
              <a:defRPr b="1">
                <a:latin typeface="Tahoma" panose="020B0604030504040204" pitchFamily="34" charset="0"/>
              </a:defRPr>
            </a:lvl1pPr>
          </a:lstStyle>
          <a:p>
            <a:pPr lvl="0" rtl="1"/>
            <a:r>
              <a:rPr lang="ar-SA" dirty="0"/>
              <a:t>الاسم بالكامل</a:t>
            </a:r>
          </a:p>
        </p:txBody>
      </p:sp>
      <p:sp>
        <p:nvSpPr>
          <p:cNvPr id="21" name="عنصر نائب للنص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1"/>
          <a:lstStyle>
            <a:lvl1pPr marL="0" indent="0" algn="ctr" rtl="1">
              <a:buNone/>
              <a:defRPr sz="1600"/>
            </a:lvl1pPr>
          </a:lstStyle>
          <a:p>
            <a:pPr lvl="0" rtl="1"/>
            <a:r>
              <a:rPr lang="ar-SA" dirty="0"/>
              <a:t>العنوان</a:t>
            </a:r>
          </a:p>
        </p:txBody>
      </p:sp>
      <p:sp>
        <p:nvSpPr>
          <p:cNvPr id="23" name="عنصر نائب للصورة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4" name="عنصر نائب للصورة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5" name="عنصر نائب للصورة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6" name="عنصر نائب للصورة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7" name="عنصر نائب للصورة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20" name="عنصر نائب للصورة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1" anchor="ctr"/>
          <a:lstStyle>
            <a:lvl1pPr marL="0" indent="0" algn="ctr" rtl="1">
              <a:buNone/>
              <a:defRPr/>
            </a:lvl1pPr>
          </a:lstStyle>
          <a:p>
            <a:pPr rtl="1"/>
            <a:r>
              <a:rPr lang="ar-SA"/>
              <a:t>انقر فوق الأيقونة لإضافة صورة</a:t>
            </a:r>
            <a:endParaRPr lang="ar-SA" dirty="0"/>
          </a:p>
        </p:txBody>
      </p:sp>
      <p:sp>
        <p:nvSpPr>
          <p:cNvPr id="4" name="عنصر نائب للنص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1"/>
          <a:lstStyle>
            <a:lvl1pPr marL="0" indent="0" algn="ctr" rtl="1">
              <a:buNone/>
              <a:defRPr b="1">
                <a:latin typeface="Tahoma" panose="020B0604030504040204" pitchFamily="34" charset="0"/>
              </a:defRPr>
            </a:lvl1pPr>
            <a:lvl2pPr marL="266700" indent="0" algn="ctr" rtl="1">
              <a:buNone/>
              <a:defRPr/>
            </a:lvl2pPr>
            <a:lvl3pPr marL="542925" indent="0" algn="ctr" rtl="1">
              <a:buNone/>
              <a:defRPr/>
            </a:lvl3pPr>
            <a:lvl4pPr marL="809625" indent="0" algn="ctr" rtl="1">
              <a:buNone/>
              <a:defRPr/>
            </a:lvl4pPr>
            <a:lvl5pPr marL="1076325" indent="0" algn="ctr" rtl="1">
              <a:buNone/>
              <a:defRPr/>
            </a:lvl5pPr>
          </a:lstStyle>
          <a:p>
            <a:pPr lvl="0" rtl="1"/>
            <a:r>
              <a:rPr lang="ar-SA" dirty="0"/>
              <a:t>الاسم بالكامل</a:t>
            </a:r>
          </a:p>
        </p:txBody>
      </p:sp>
      <p:sp>
        <p:nvSpPr>
          <p:cNvPr id="11" name="عنصر نائب للنص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1"/>
          <a:lstStyle>
            <a:lvl1pPr marL="0" indent="0" algn="ctr" rtl="1">
              <a:buNone/>
              <a:defRPr/>
            </a:lvl1pPr>
          </a:lstStyle>
          <a:p>
            <a:pPr lvl="0" rtl="1"/>
            <a:r>
              <a:rPr lang="ar-SA" dirty="0"/>
              <a:t>العنوان</a:t>
            </a:r>
          </a:p>
        </p:txBody>
      </p:sp>
    </p:spTree>
    <p:extLst>
      <p:ext uri="{BB962C8B-B14F-4D97-AF65-F5344CB8AC3E}">
        <p14:creationId xmlns:p14="http://schemas.microsoft.com/office/powerpoint/2010/main" val="150351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العنوان والعنوان الفرعي فقط">
    <p:spTree>
      <p:nvGrpSpPr>
        <p:cNvPr id="1" name=""/>
        <p:cNvGrpSpPr/>
        <p:nvPr/>
      </p:nvGrpSpPr>
      <p:grpSpPr>
        <a:xfrm>
          <a:off x="0" y="0"/>
          <a:ext cx="0" cy="0"/>
          <a:chOff x="0" y="0"/>
          <a:chExt cx="0" cy="0"/>
        </a:xfrm>
      </p:grpSpPr>
      <p:sp>
        <p:nvSpPr>
          <p:cNvPr id="29" name="شكل حر: شكل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7" name="شكل حر: شكل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5FC626A5-4FF6-42BD-858A-AE4B2C23A6BC}"/>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6" name="عنصر نائب للتذييل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7" name="عنصر نائب لرقم الشريحة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14" name="شكل حر: شكل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9" name="شكل حر: شكل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8" name="شكل حر: شكل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0" name="شكل حر: شكل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4" name="شكل حر: شكل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3" name="شكل حر: شكل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3" name="عنصر نائب للنص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1"/>
          <a:lstStyle>
            <a:lvl1pPr marL="0" indent="0" algn="r" rtl="1">
              <a:buNone/>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رأس فرعي</a:t>
            </a:r>
          </a:p>
        </p:txBody>
      </p:sp>
    </p:spTree>
    <p:extLst>
      <p:ext uri="{BB962C8B-B14F-4D97-AF65-F5344CB8AC3E}">
        <p14:creationId xmlns:p14="http://schemas.microsoft.com/office/powerpoint/2010/main" val="150585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العنوان فقط">
    <p:spTree>
      <p:nvGrpSpPr>
        <p:cNvPr id="1" name=""/>
        <p:cNvGrpSpPr/>
        <p:nvPr/>
      </p:nvGrpSpPr>
      <p:grpSpPr>
        <a:xfrm>
          <a:off x="0" y="0"/>
          <a:ext cx="0" cy="0"/>
          <a:chOff x="0" y="0"/>
          <a:chExt cx="0" cy="0"/>
        </a:xfrm>
      </p:grpSpPr>
      <p:sp>
        <p:nvSpPr>
          <p:cNvPr id="15" name="شكل حر: شكل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4" name="شكل حر: شكل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5FC626A5-4FF6-42BD-858A-AE4B2C23A6BC}"/>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6" name="عنصر نائب للتذييل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7" name="عنصر نائب لرقم الشريحة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1"/>
          <a:lstStyle>
            <a:lvl1pPr algn="r" rtl="1">
              <a:defRPr>
                <a:solidFill>
                  <a:schemeClr val="tx1">
                    <a:lumMod val="75000"/>
                    <a:lumOff val="25000"/>
                  </a:schemeClr>
                </a:solidFill>
              </a:defRPr>
            </a:lvl1pPr>
          </a:lstStyle>
          <a:p>
            <a:pPr algn="ctr"/>
            <a:fld id="{19B51A1E-902D-48AF-9020-955120F399B6}" type="slidenum">
              <a:rPr lang="ar-SA" smtClean="0"/>
              <a:pPr algn="ctr"/>
              <a:t>‹#›</a:t>
            </a:fld>
            <a:endParaRPr lang="ar-SA" dirty="0"/>
          </a:p>
        </p:txBody>
      </p:sp>
      <p:sp>
        <p:nvSpPr>
          <p:cNvPr id="24" name="شكل حر: شكل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2" name="شكل حر: شكل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5" name="شكل حر: شكل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6" name="شكل حر: شكل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0" name="شكل حر: شكل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Tree>
    <p:extLst>
      <p:ext uri="{BB962C8B-B14F-4D97-AF65-F5344CB8AC3E}">
        <p14:creationId xmlns:p14="http://schemas.microsoft.com/office/powerpoint/2010/main" val="119896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العنوان 2">
    <p:bg>
      <p:bgPr>
        <a:solidFill>
          <a:schemeClr val="bg1"/>
        </a:solidFill>
        <a:effectLst/>
      </p:bgPr>
    </p:bg>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2" name="عنصر نائب للصورة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1" anchor="ctr"/>
          <a:lstStyle>
            <a:lvl1pPr marL="0" indent="0" algn="ctr" rtl="1">
              <a:buNone/>
              <a:defRPr sz="1100" i="1">
                <a:latin typeface="Tahoma" panose="020B0604030504040204" pitchFamily="34" charset="0"/>
                <a:ea typeface="Tahoma" panose="020B0604030504040204" pitchFamily="34" charset="0"/>
                <a:cs typeface="Tahoma" panose="020B0604030504040204" pitchFamily="34" charset="0"/>
              </a:defRPr>
            </a:lvl1pPr>
          </a:lstStyle>
          <a:p>
            <a:pPr rtl="1"/>
            <a:r>
              <a:rPr lang="ar-SA" dirty="0"/>
              <a:t>إدراج الصورة أو سحبها وإفلاتها هنا </a:t>
            </a: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1" anchor="b"/>
          <a:lstStyle>
            <a:lvl1pPr algn="l" rtl="1">
              <a:defRPr sz="4200" spc="-1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dirty="0"/>
              <a:t>انقر لتحرير </a:t>
            </a:r>
            <a:br>
              <a:rPr lang="ar-SA" dirty="0"/>
            </a:br>
            <a:r>
              <a:rPr lang="ar-SA" dirty="0"/>
              <a:t>نمط العنوان الرئيسي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1"/>
          <a:lstStyle>
            <a:lvl1pPr marL="0" indent="0" algn="l" rtl="1">
              <a:buNone/>
              <a:defRPr sz="21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sp>
        <p:nvSpPr>
          <p:cNvPr id="5" name="عنصر نائب لرقم الشريحة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9B51A1E-902D-48AF-9020-955120F399B6}" type="slidenum">
              <a:rPr lang="ar-SA" smtClean="0"/>
              <a:pPr/>
              <a:t>‹#›</a:t>
            </a:fld>
            <a:endParaRPr lang="ar-SA" dirty="0"/>
          </a:p>
        </p:txBody>
      </p:sp>
      <p:sp>
        <p:nvSpPr>
          <p:cNvPr id="6" name="مربع نص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1">
            <a:noAutofit/>
          </a:bodyPr>
          <a:lstStyle/>
          <a:p>
            <a:pPr algn="l" rtl="1"/>
            <a:endParaRPr lang="ar-SA"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العنوان فقط لا يشمل رسم">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FC626A5-4FF6-42BD-858A-AE4B2C23A6BC}"/>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6" name="عنصر نائب للتذييل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7" name="عنصر نائب لرقم الشريحة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Tree>
    <p:extLst>
      <p:ext uri="{BB962C8B-B14F-4D97-AF65-F5344CB8AC3E}">
        <p14:creationId xmlns:p14="http://schemas.microsoft.com/office/powerpoint/2010/main" val="31033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شكراً لك">
    <p:bg>
      <p:bgPr>
        <a:solidFill>
          <a:schemeClr val="bg1"/>
        </a:solidFill>
        <a:effectLst/>
      </p:bgPr>
    </p:bg>
    <p:spTree>
      <p:nvGrpSpPr>
        <p:cNvPr id="1" name=""/>
        <p:cNvGrpSpPr/>
        <p:nvPr/>
      </p:nvGrpSpPr>
      <p:grpSpPr>
        <a:xfrm>
          <a:off x="0" y="0"/>
          <a:ext cx="0" cy="0"/>
          <a:chOff x="0" y="0"/>
          <a:chExt cx="0" cy="0"/>
        </a:xfrm>
      </p:grpSpPr>
      <p:sp>
        <p:nvSpPr>
          <p:cNvPr id="32" name="عنصر نائب للصورة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1"/>
          <a:lstStyle>
            <a:lvl1pPr marL="0" indent="0" algn="r" rtl="1">
              <a:buNone/>
              <a:defRPr sz="1100" i="1">
                <a:latin typeface="Tahoma" panose="020B0604030504040204" pitchFamily="34" charset="0"/>
                <a:cs typeface="Tahoma" panose="020B0604030504040204" pitchFamily="34" charset="0"/>
              </a:defRPr>
            </a:lvl1pPr>
          </a:lstStyle>
          <a:p>
            <a:pPr rtl="1"/>
            <a:r>
              <a:rPr lang="ar-SA" dirty="0"/>
              <a:t>          إدراج الصورة أو سحبها وإفلاتها هنا </a:t>
            </a: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1" anchor="b" anchorCtr="0"/>
          <a:lstStyle>
            <a:lvl1pPr algn="r" rtl="1">
              <a:defRPr sz="6600" spc="-150">
                <a:solidFill>
                  <a:schemeClr val="bg1"/>
                </a:solidFill>
              </a:defRPr>
            </a:lvl1pPr>
          </a:lstStyle>
          <a:p>
            <a:pPr rtl="1"/>
            <a:r>
              <a:rPr lang="ar-SA" dirty="0"/>
              <a:t>شكراً لك</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1"/>
          <a:lstStyle>
            <a:lvl1pPr marL="0" indent="0" algn="r" rtl="1">
              <a:buNone/>
              <a:defRPr sz="2100">
                <a:solidFill>
                  <a:schemeClr val="bg1"/>
                </a:solidFill>
                <a:latin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cxnSp>
        <p:nvCxnSpPr>
          <p:cNvPr id="5" name="رابط مستقيم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عنصر نائب للنص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1" anchor="ctr"/>
          <a:lstStyle>
            <a:lvl1pPr marL="0" indent="0" algn="r" rtl="1">
              <a:lnSpc>
                <a:spcPct val="100000"/>
              </a:lnSpc>
              <a:buNone/>
              <a:defRPr sz="1600">
                <a:solidFill>
                  <a:schemeClr val="bg1"/>
                </a:solidFill>
              </a:defRPr>
            </a:lvl1pPr>
            <a:lvl2pPr marL="266700" indent="0" algn="r" rtl="1">
              <a:buNone/>
              <a:defRPr>
                <a:solidFill>
                  <a:schemeClr val="bg1"/>
                </a:solidFill>
              </a:defRPr>
            </a:lvl2pPr>
            <a:lvl3pPr marL="542925" indent="0" algn="r" rtl="1">
              <a:buNone/>
              <a:defRPr>
                <a:solidFill>
                  <a:schemeClr val="bg1"/>
                </a:solidFill>
              </a:defRPr>
            </a:lvl3pPr>
            <a:lvl4pPr marL="809625" indent="0" algn="r" rtl="1">
              <a:buNone/>
              <a:defRPr>
                <a:solidFill>
                  <a:schemeClr val="bg1"/>
                </a:solidFill>
              </a:defRPr>
            </a:lvl4pPr>
            <a:lvl5pPr marL="1076325" indent="0" algn="r" rtl="1">
              <a:buNone/>
              <a:defRPr>
                <a:solidFill>
                  <a:schemeClr val="bg1"/>
                </a:solidFill>
              </a:defRPr>
            </a:lvl5pPr>
          </a:lstStyle>
          <a:p>
            <a:pPr lvl="0" rtl="1"/>
            <a:r>
              <a:rPr lang="ar-SA" dirty="0"/>
              <a:t>اتصل برقم</a:t>
            </a:r>
          </a:p>
        </p:txBody>
      </p:sp>
      <p:sp>
        <p:nvSpPr>
          <p:cNvPr id="9" name="عنصر نائب للنص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1" anchor="ctr"/>
          <a:lstStyle>
            <a:lvl1pPr marL="0" indent="0" algn="r" rtl="1">
              <a:lnSpc>
                <a:spcPct val="100000"/>
              </a:lnSpc>
              <a:buNone/>
              <a:defRPr sz="1600">
                <a:solidFill>
                  <a:schemeClr val="bg1"/>
                </a:solidFill>
              </a:defRPr>
            </a:lvl1pPr>
            <a:lvl2pPr marL="266700" indent="0" algn="r" rtl="1">
              <a:buNone/>
              <a:defRPr>
                <a:solidFill>
                  <a:schemeClr val="bg1"/>
                </a:solidFill>
              </a:defRPr>
            </a:lvl2pPr>
            <a:lvl3pPr marL="542925" indent="0" algn="r" rtl="1">
              <a:buNone/>
              <a:defRPr>
                <a:solidFill>
                  <a:schemeClr val="bg1"/>
                </a:solidFill>
              </a:defRPr>
            </a:lvl3pPr>
            <a:lvl4pPr marL="809625" indent="0" algn="r" rtl="1">
              <a:buNone/>
              <a:defRPr>
                <a:solidFill>
                  <a:schemeClr val="bg1"/>
                </a:solidFill>
              </a:defRPr>
            </a:lvl4pPr>
            <a:lvl5pPr marL="1076325" indent="0" algn="r" rtl="1">
              <a:buNone/>
              <a:defRPr>
                <a:solidFill>
                  <a:schemeClr val="bg1"/>
                </a:solidFill>
              </a:defRPr>
            </a:lvl5pPr>
          </a:lstStyle>
          <a:p>
            <a:pPr lvl="0" rtl="1"/>
            <a:r>
              <a:rPr lang="ar-SA" dirty="0"/>
              <a:t>البريد الإلكتروني أو مقبض الوسائط الاجتماعية</a:t>
            </a:r>
          </a:p>
        </p:txBody>
      </p:sp>
      <p:sp>
        <p:nvSpPr>
          <p:cNvPr id="8" name="عنصر نائب للصورة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1"/>
          <a:lstStyle>
            <a:lvl1pPr marL="0" indent="0" algn="r" rtl="1">
              <a:buNone/>
              <a:defRPr>
                <a:solidFill>
                  <a:schemeClr val="bg1"/>
                </a:solidFill>
              </a:defRPr>
            </a:lvl1pPr>
          </a:lstStyle>
          <a:p>
            <a:pPr rtl="1"/>
            <a:r>
              <a:rPr lang="ar-SA" dirty="0"/>
              <a:t>الشعار</a:t>
            </a:r>
          </a:p>
        </p:txBody>
      </p:sp>
      <p:sp>
        <p:nvSpPr>
          <p:cNvPr id="10" name="عنصر نائب للنص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1" anchor="ctr"/>
          <a:lstStyle>
            <a:lvl1pPr marL="0" indent="0" algn="r" rtl="1">
              <a:lnSpc>
                <a:spcPct val="100000"/>
              </a:lnSpc>
              <a:buNone/>
              <a:defRPr sz="1600">
                <a:solidFill>
                  <a:schemeClr val="bg1"/>
                </a:solidFill>
              </a:defRPr>
            </a:lvl1pPr>
            <a:lvl2pPr marL="266700" indent="0" algn="r" rtl="1">
              <a:buNone/>
              <a:defRPr>
                <a:solidFill>
                  <a:schemeClr val="bg1"/>
                </a:solidFill>
              </a:defRPr>
            </a:lvl2pPr>
            <a:lvl3pPr marL="542925" indent="0" algn="r" rtl="1">
              <a:buNone/>
              <a:defRPr>
                <a:solidFill>
                  <a:schemeClr val="bg1"/>
                </a:solidFill>
              </a:defRPr>
            </a:lvl3pPr>
            <a:lvl4pPr marL="809625" indent="0" algn="r" rtl="1">
              <a:buNone/>
              <a:defRPr>
                <a:solidFill>
                  <a:schemeClr val="bg1"/>
                </a:solidFill>
              </a:defRPr>
            </a:lvl4pPr>
            <a:lvl5pPr marL="1076325" indent="0" algn="r" rtl="1">
              <a:buNone/>
              <a:defRPr>
                <a:solidFill>
                  <a:schemeClr val="bg1"/>
                </a:solidFill>
              </a:defRPr>
            </a:lvl5pPr>
          </a:lstStyle>
          <a:p>
            <a:pPr lvl="0" rtl="1"/>
            <a:r>
              <a:rPr lang="ar-SA" dirty="0"/>
              <a:t>عنوان موقع ويب</a:t>
            </a:r>
          </a:p>
        </p:txBody>
      </p:sp>
    </p:spTree>
    <p:extLst>
      <p:ext uri="{BB962C8B-B14F-4D97-AF65-F5344CB8AC3E}">
        <p14:creationId xmlns:p14="http://schemas.microsoft.com/office/powerpoint/2010/main" val="34759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صورة والنص الكبيران">
    <p:bg>
      <p:bgPr>
        <a:solidFill>
          <a:schemeClr val="bg1"/>
        </a:solidFill>
        <a:effectLst/>
      </p:bgPr>
    </p:bg>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1" anchor="b"/>
          <a:lstStyle>
            <a:lvl1pPr algn="l" rtl="1">
              <a:defRPr sz="4200" spc="-150">
                <a:solidFill>
                  <a:schemeClr val="bg1"/>
                </a:solidFill>
              </a:defRPr>
            </a:lvl1pPr>
          </a:lstStyle>
          <a:p>
            <a:pPr rtl="1"/>
            <a:r>
              <a:rPr lang="ar-SA" dirty="0"/>
              <a:t>انقر لتحرير </a:t>
            </a:r>
            <a:br>
              <a:rPr lang="ar-SA" dirty="0"/>
            </a:br>
            <a:r>
              <a:rPr lang="ar-SA" dirty="0"/>
              <a:t>نمط العنوان الرئيسي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1"/>
          <a:lstStyle>
            <a:lvl1pPr marL="0" indent="0" algn="l" rtl="1">
              <a:buNone/>
              <a:defRPr sz="21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sp>
        <p:nvSpPr>
          <p:cNvPr id="5" name="عنصر نائب لرقم الشريحة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1"/>
          <a:lstStyle/>
          <a:p>
            <a:pPr rtl="1"/>
            <a:fld id="{19B51A1E-902D-48AF-9020-955120F399B6}" type="slidenum">
              <a:rPr lang="ar-SA" smtClean="0"/>
              <a:pPr/>
              <a:t>‹#›</a:t>
            </a:fld>
            <a:endParaRPr lang="ar-SA" dirty="0"/>
          </a:p>
        </p:txBody>
      </p:sp>
      <p:sp>
        <p:nvSpPr>
          <p:cNvPr id="6" name="مربع نص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1">
            <a:noAutofit/>
          </a:bodyPr>
          <a:lstStyle/>
          <a:p>
            <a:pPr algn="l" rtl="1"/>
            <a:endParaRPr lang="ar-SA" sz="1200" dirty="0">
              <a:solidFill>
                <a:schemeClr val="tx1">
                  <a:lumMod val="75000"/>
                  <a:lumOff val="25000"/>
                </a:schemeClr>
              </a:solidFill>
              <a:latin typeface="Tahoma" panose="020B0604030504040204" pitchFamily="34" charset="0"/>
            </a:endParaRPr>
          </a:p>
        </p:txBody>
      </p:sp>
      <p:sp>
        <p:nvSpPr>
          <p:cNvPr id="32" name="عنصر نائب للصورة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1" anchor="ctr"/>
          <a:lstStyle>
            <a:lvl1pPr marL="0" indent="0" algn="ctr" rtl="1">
              <a:buNone/>
              <a:defRPr sz="1100" i="1">
                <a:solidFill>
                  <a:schemeClr val="bg1">
                    <a:lumMod val="85000"/>
                  </a:schemeClr>
                </a:solidFill>
                <a:latin typeface="Tahoma" panose="020B0604030504040204" pitchFamily="34" charset="0"/>
                <a:cs typeface="Tahoma" panose="020B0604030504040204" pitchFamily="34" charset="0"/>
              </a:defRPr>
            </a:lvl1pPr>
          </a:lstStyle>
          <a:p>
            <a:pPr rtl="1"/>
            <a:r>
              <a:rPr lang="ar-SA" dirty="0"/>
              <a:t>إدراج الصورة أو سحبها وإفلاتها هنا </a:t>
            </a:r>
          </a:p>
        </p:txBody>
      </p:sp>
      <p:sp>
        <p:nvSpPr>
          <p:cNvPr id="16" name="عنصر نائب للمحتوى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1" anchor="b"/>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عنوان والمحتوى">
    <p:spTree>
      <p:nvGrpSpPr>
        <p:cNvPr id="1" name=""/>
        <p:cNvGrpSpPr/>
        <p:nvPr/>
      </p:nvGrpSpPr>
      <p:grpSpPr>
        <a:xfrm>
          <a:off x="0" y="0"/>
          <a:ext cx="0" cy="0"/>
          <a:chOff x="0" y="0"/>
          <a:chExt cx="0" cy="0"/>
        </a:xfrm>
      </p:grpSpPr>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24" name="شكل حر: شكل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5" name="شكل حر: شكل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6" name="شكل حر: شكل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7" name="شكل حر: شكل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8" name="شكل حر: شكل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9" name="شكل حر: شكل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0" name="شكل حر: شكل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1" name="شكل حر: شكل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2" name="شكل حر: شكل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3" name="شكل حر: شكل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4" name="شكل حر: شكل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5" name="شكل حر: شكل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6" name="شكل حر: شكل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7" name="شكل حر: شكل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محتوى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9" name="عنصر نائب لرقم الشريحة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6" name="عنصر نائب للنص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العمود 3">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نص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1" name="عنصر نائب للنص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العمود 5">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en-ZA" dirty="0"/>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Z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r" rtl="1">
              <a:defRPr>
                <a:solidFill>
                  <a:schemeClr val="tx1">
                    <a:lumMod val="75000"/>
                    <a:lumOff val="25000"/>
                  </a:schemeClr>
                </a:solidFill>
              </a:defRPr>
            </a:lvl1pPr>
          </a:lstStyle>
          <a:p>
            <a:pPr rtl="1"/>
            <a:fld id="{19B51A1E-902D-48AF-9020-955120F399B6}" type="slidenum">
              <a:rPr lang="en-ZA" smtClean="0"/>
              <a:pPr/>
              <a:t>‹#›</a:t>
            </a:fld>
            <a:endParaRPr lang="en-Z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ZA"/>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ZA"/>
          </a:p>
        </p:txBody>
      </p:sp>
      <p:sp>
        <p:nvSpPr>
          <p:cNvPr id="15" name="عنصر نائب للنص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ZA"/>
          </a:p>
        </p:txBody>
      </p:sp>
      <p:sp>
        <p:nvSpPr>
          <p:cNvPr id="17" name="عنصر نائب للنص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ZA" dirty="0"/>
          </a:p>
        </p:txBody>
      </p:sp>
    </p:spTree>
    <p:extLst>
      <p:ext uri="{BB962C8B-B14F-4D97-AF65-F5344CB8AC3E}">
        <p14:creationId xmlns:p14="http://schemas.microsoft.com/office/powerpoint/2010/main" val="15614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صور رموز نقطية">
    <p:spTree>
      <p:nvGrpSpPr>
        <p:cNvPr id="1" name=""/>
        <p:cNvGrpSpPr/>
        <p:nvPr/>
      </p:nvGrpSpPr>
      <p:grpSpPr>
        <a:xfrm>
          <a:off x="0" y="0"/>
          <a:ext cx="0" cy="0"/>
          <a:chOff x="0" y="0"/>
          <a:chExt cx="0" cy="0"/>
        </a:xfrm>
      </p:grpSpPr>
      <p:sp>
        <p:nvSpPr>
          <p:cNvPr id="28" name="شكل بيضاوي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9" name="شكل بيضاوي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0" name="شكل بيضاوي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1" name="شكل بيضاوي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9" name="شكل بيضاوي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8" name="عنصر نائب لرقم الشريحة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1"/>
          <a:lstStyle>
            <a:lvl1pPr algn="ctr" rtl="1">
              <a:defRPr>
                <a:solidFill>
                  <a:schemeClr val="tx1">
                    <a:lumMod val="75000"/>
                    <a:lumOff val="25000"/>
                  </a:schemeClr>
                </a:solidFill>
              </a:defRPr>
            </a:lvl1pPr>
          </a:lstStyle>
          <a:p>
            <a:fld id="{19B51A1E-902D-48AF-9020-955120F399B6}" type="slidenum">
              <a:rPr lang="ar-SA" smtClean="0"/>
              <a:pPr/>
              <a:t>‹#›</a:t>
            </a:fld>
            <a:endParaRPr lang="ar-S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1"/>
          <a:lstStyle>
            <a:lvl1pPr marL="0" indent="0" algn="ctr" rtl="1">
              <a:buNone/>
              <a:defRPr sz="1600"/>
            </a:lvl1pPr>
          </a:lstStyle>
          <a:p>
            <a:pPr lvl="0" rtl="1"/>
            <a:r>
              <a:rPr lang="ar-SA" dirty="0"/>
              <a:t>وصف بتعداد نقطي</a:t>
            </a:r>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1"/>
          <a:lstStyle>
            <a:lvl1pPr marL="0" indent="0" algn="ctr" rtl="1">
              <a:buNone/>
              <a:defRPr sz="1600"/>
            </a:lvl1pPr>
          </a:lstStyle>
          <a:p>
            <a:pPr lvl="0" rtl="1"/>
            <a:r>
              <a:rPr lang="ar-SA" dirty="0"/>
              <a:t>وصف بتعداد نقطي</a:t>
            </a:r>
          </a:p>
        </p:txBody>
      </p:sp>
      <p:sp>
        <p:nvSpPr>
          <p:cNvPr id="15" name="عنصر نائب للنص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1"/>
          <a:lstStyle>
            <a:lvl1pPr marL="0" indent="0" algn="ctr" rtl="1">
              <a:buNone/>
              <a:defRPr sz="1600"/>
            </a:lvl1pPr>
          </a:lstStyle>
          <a:p>
            <a:pPr lvl="0" rtl="1"/>
            <a:r>
              <a:rPr lang="ar-SA" dirty="0"/>
              <a:t>وصف بتعداد نقطي</a:t>
            </a:r>
          </a:p>
        </p:txBody>
      </p:sp>
      <p:sp>
        <p:nvSpPr>
          <p:cNvPr id="17" name="عنصر نائب للنص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1"/>
          <a:lstStyle>
            <a:lvl1pPr marL="0" indent="0" algn="ctr" rtl="1">
              <a:buNone/>
              <a:defRPr sz="1600"/>
            </a:lvl1pPr>
          </a:lstStyle>
          <a:p>
            <a:pPr lvl="0" rtl="1"/>
            <a:r>
              <a:rPr lang="ar-SA" dirty="0"/>
              <a:t>وصف بتعداد نقطي</a:t>
            </a:r>
          </a:p>
        </p:txBody>
      </p:sp>
      <p:sp>
        <p:nvSpPr>
          <p:cNvPr id="6" name="عنصر نائب للنص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1"/>
          <a:lstStyle>
            <a:lvl1pPr marL="0" indent="0" algn="ctr" rtl="1">
              <a:buNone/>
              <a:defRPr b="1">
                <a:latin typeface="Tahoma" panose="020B0604030504040204" pitchFamily="34" charset="0"/>
              </a:defRPr>
            </a:lvl1pPr>
          </a:lstStyle>
          <a:p>
            <a:pPr lvl="0" rtl="1"/>
            <a:r>
              <a:rPr lang="ar-SA" dirty="0"/>
              <a:t>رمز نقطي 1</a:t>
            </a:r>
          </a:p>
        </p:txBody>
      </p:sp>
      <p:sp>
        <p:nvSpPr>
          <p:cNvPr id="10" name="عنصر نائب للنص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1"/>
          <a:lstStyle>
            <a:lvl1pPr marL="0" indent="0" algn="ctr" rtl="1">
              <a:buNone/>
              <a:defRPr b="1">
                <a:latin typeface="Tahoma" panose="020B0604030504040204" pitchFamily="34" charset="0"/>
              </a:defRPr>
            </a:lvl1pPr>
          </a:lstStyle>
          <a:p>
            <a:pPr lvl="0" rtl="1"/>
            <a:r>
              <a:rPr lang="ar-SA" dirty="0"/>
              <a:t>رمز نقطي 2</a:t>
            </a:r>
          </a:p>
        </p:txBody>
      </p:sp>
      <p:sp>
        <p:nvSpPr>
          <p:cNvPr id="12" name="عنصر نائب للنص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1"/>
          <a:lstStyle>
            <a:lvl1pPr marL="0" indent="0" algn="ctr" rtl="1">
              <a:buNone/>
              <a:defRPr b="1">
                <a:latin typeface="Tahoma" panose="020B0604030504040204" pitchFamily="34" charset="0"/>
              </a:defRPr>
            </a:lvl1pPr>
          </a:lstStyle>
          <a:p>
            <a:pPr lvl="0" rtl="1"/>
            <a:r>
              <a:rPr lang="ar-SA" dirty="0"/>
              <a:t>رمز نقطي 3</a:t>
            </a:r>
          </a:p>
        </p:txBody>
      </p:sp>
      <p:sp>
        <p:nvSpPr>
          <p:cNvPr id="16" name="عنصر نائب للنص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1"/>
          <a:lstStyle>
            <a:lvl1pPr marL="0" indent="0" algn="ctr" rtl="1">
              <a:buNone/>
              <a:defRPr b="1">
                <a:latin typeface="Tahoma" panose="020B0604030504040204" pitchFamily="34" charset="0"/>
              </a:defRPr>
            </a:lvl1pPr>
          </a:lstStyle>
          <a:p>
            <a:pPr lvl="0" rtl="1"/>
            <a:r>
              <a:rPr lang="ar-SA" dirty="0"/>
              <a:t>رمز نقطي 4</a:t>
            </a:r>
          </a:p>
        </p:txBody>
      </p:sp>
      <p:sp>
        <p:nvSpPr>
          <p:cNvPr id="19" name="عنصر نائب للنص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1"/>
          <a:lstStyle>
            <a:lvl1pPr marL="0" indent="0" algn="ctr" rtl="1">
              <a:buNone/>
              <a:defRPr b="1">
                <a:latin typeface="Tahoma" panose="020B0604030504040204" pitchFamily="34" charset="0"/>
              </a:defRPr>
            </a:lvl1pPr>
          </a:lstStyle>
          <a:p>
            <a:pPr lvl="0" rtl="1"/>
            <a:r>
              <a:rPr lang="ar-SA" dirty="0"/>
              <a:t>رمز نقطي 5</a:t>
            </a:r>
          </a:p>
        </p:txBody>
      </p:sp>
      <p:sp>
        <p:nvSpPr>
          <p:cNvPr id="21" name="عنصر نائب للنص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1"/>
          <a:lstStyle>
            <a:lvl1pPr marL="0" indent="0" algn="ctr" rtl="1">
              <a:buNone/>
              <a:defRPr sz="1600"/>
            </a:lvl1pPr>
          </a:lstStyle>
          <a:p>
            <a:pPr lvl="0" rtl="1"/>
            <a:r>
              <a:rPr lang="ar-SA" dirty="0"/>
              <a:t>وصف بتعداد نقطي</a:t>
            </a:r>
          </a:p>
        </p:txBody>
      </p:sp>
      <p:sp>
        <p:nvSpPr>
          <p:cNvPr id="4" name="عنصر نائب للصورة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32" name="عنصر نائب للصورة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33" name="عنصر نائب للصورة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34" name="عنصر نائب للصورة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
        <p:nvSpPr>
          <p:cNvPr id="35" name="عنصر نائب للصورة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rtlCol="1"/>
          <a:lstStyle>
            <a:lvl1pPr marL="0" indent="0" algn="r" rtl="1">
              <a:buNone/>
              <a:defRPr/>
            </a:lvl1pPr>
          </a:lstStyle>
          <a:p>
            <a:pPr rtl="1"/>
            <a:r>
              <a:rPr lang="ar-SA"/>
              <a:t>انقر فوق الأيقونة لإضافة صورة</a:t>
            </a:r>
            <a:endParaRPr lang="ar-SA" dirty="0"/>
          </a:p>
        </p:txBody>
      </p:sp>
    </p:spTree>
    <p:extLst>
      <p:ext uri="{BB962C8B-B14F-4D97-AF65-F5344CB8AC3E}">
        <p14:creationId xmlns:p14="http://schemas.microsoft.com/office/powerpoint/2010/main" val="1988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3 x صور رموز نقطية لليسار">
    <p:spTree>
      <p:nvGrpSpPr>
        <p:cNvPr id="1" name=""/>
        <p:cNvGrpSpPr/>
        <p:nvPr/>
      </p:nvGrpSpPr>
      <p:grpSpPr>
        <a:xfrm>
          <a:off x="0" y="0"/>
          <a:ext cx="0" cy="0"/>
          <a:chOff x="0" y="0"/>
          <a:chExt cx="0" cy="0"/>
        </a:xfrm>
      </p:grpSpPr>
      <p:sp>
        <p:nvSpPr>
          <p:cNvPr id="35" name="شكل بيضاوي 34">
            <a:extLst>
              <a:ext uri="{FF2B5EF4-FFF2-40B4-BE49-F238E27FC236}">
                <a16:creationId xmlns:a16="http://schemas.microsoft.com/office/drawing/2014/main" id="{22F44C7F-FA9B-CB41-B5C2-6A40A969176A}"/>
              </a:ext>
            </a:extLst>
          </p:cNvPr>
          <p:cNvSpPr>
            <a:spLocks noChangeAspect="1"/>
          </p:cNvSpPr>
          <p:nvPr userDrawn="1"/>
        </p:nvSpPr>
        <p:spPr>
          <a:xfrm>
            <a:off x="10401396"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3" name="شكل بيضاوي 32">
            <a:extLst>
              <a:ext uri="{FF2B5EF4-FFF2-40B4-BE49-F238E27FC236}">
                <a16:creationId xmlns:a16="http://schemas.microsoft.com/office/drawing/2014/main" id="{0ACFECE1-DAAF-5642-BD0B-7A8FE9D241D9}"/>
              </a:ext>
            </a:extLst>
          </p:cNvPr>
          <p:cNvSpPr>
            <a:spLocks noChangeAspect="1"/>
          </p:cNvSpPr>
          <p:nvPr userDrawn="1"/>
        </p:nvSpPr>
        <p:spPr>
          <a:xfrm>
            <a:off x="10401396"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4" name="شكل بيضاوي 33">
            <a:extLst>
              <a:ext uri="{FF2B5EF4-FFF2-40B4-BE49-F238E27FC236}">
                <a16:creationId xmlns:a16="http://schemas.microsoft.com/office/drawing/2014/main" id="{90294551-87F8-DE4F-B54E-8231A9CAF5BF}"/>
              </a:ext>
            </a:extLst>
          </p:cNvPr>
          <p:cNvSpPr>
            <a:spLocks noChangeAspect="1"/>
          </p:cNvSpPr>
          <p:nvPr userDrawn="1"/>
        </p:nvSpPr>
        <p:spPr>
          <a:xfrm>
            <a:off x="10401396"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42" name="مستطيل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0" name="عنصر نائب للصورة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1" anchor="ctr">
            <a:noAutofit/>
          </a:bodyP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ahoma" panose="020B0604030504040204" pitchFamily="34" charset="0"/>
                <a:cs typeface="Tahoma" panose="020B0604030504040204" pitchFamily="34" charset="0"/>
              </a:defRPr>
            </a:lvl1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dirty="0"/>
              <a:t>إدراج الصورة أو سحبها وإفلاتها هنا </a:t>
            </a:r>
          </a:p>
        </p:txBody>
      </p:sp>
      <p:sp>
        <p:nvSpPr>
          <p:cNvPr id="2" name="العنوان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1"/>
          <a:lstStyle>
            <a:lvl1pPr algn="r" rtl="1">
              <a:defRPr>
                <a:solidFill>
                  <a:schemeClr val="tx1">
                    <a:lumMod val="75000"/>
                    <a:lumOff val="25000"/>
                  </a:schemeClr>
                </a:solidFill>
              </a:defRPr>
            </a:lvl1pPr>
          </a:lstStyle>
          <a:p>
            <a:pPr rtl="1"/>
            <a:r>
              <a:rPr lang="ar-SA"/>
              <a:t>انقر لتحرير نمط عنوان الشكل الرئيسي</a:t>
            </a:r>
            <a:endParaRPr lang="ar-SA" dirty="0"/>
          </a:p>
        </p:txBody>
      </p:sp>
      <p:sp>
        <p:nvSpPr>
          <p:cNvPr id="7" name="عنصر نائب للتذييل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1"/>
          <a:lstStyle>
            <a:lvl1pPr algn="r" rtl="1">
              <a:defRPr>
                <a:solidFill>
                  <a:schemeClr val="tx1">
                    <a:lumMod val="75000"/>
                    <a:lumOff val="25000"/>
                  </a:schemeClr>
                </a:solidFill>
              </a:defRPr>
            </a:lvl1pPr>
          </a:lstStyle>
          <a:p>
            <a:pPr rtl="1"/>
            <a:r>
              <a:rPr lang="ar-SA" dirty="0"/>
              <a:t>إضافة تذييل</a:t>
            </a:r>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6981048" y="3582825"/>
            <a:ext cx="3002400" cy="720000"/>
          </a:xfrm>
        </p:spPr>
        <p:txBody>
          <a:bodyPr rtlCol="1"/>
          <a:lstStyle>
            <a:lvl1pPr marL="0" indent="0" algn="r" rtl="1">
              <a:buNone/>
              <a:defRPr sz="1600"/>
            </a:lvl1pPr>
          </a:lstStyle>
          <a:p>
            <a:pPr lvl="0" rtl="1"/>
            <a:r>
              <a:rPr lang="ar-SA" dirty="0"/>
              <a:t>وصف بتعداد نقطي</a:t>
            </a:r>
          </a:p>
        </p:txBody>
      </p:sp>
      <p:sp>
        <p:nvSpPr>
          <p:cNvPr id="13" name="عنصر نائب للنص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6981048" y="5147461"/>
            <a:ext cx="3002400" cy="720000"/>
          </a:xfrm>
        </p:spPr>
        <p:txBody>
          <a:bodyPr rtlCol="1"/>
          <a:lstStyle>
            <a:lvl1pPr marL="0" indent="0" algn="r" rtl="1">
              <a:buNone/>
              <a:defRPr sz="1600"/>
            </a:lvl1pPr>
          </a:lstStyle>
          <a:p>
            <a:pPr lvl="0" rtl="1"/>
            <a:r>
              <a:rPr lang="ar-SA" dirty="0"/>
              <a:t>وصف بتعداد نقطي</a:t>
            </a:r>
          </a:p>
        </p:txBody>
      </p:sp>
      <p:sp>
        <p:nvSpPr>
          <p:cNvPr id="6" name="عنصر نائب للنص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6981048" y="1369128"/>
            <a:ext cx="3002400" cy="432000"/>
          </a:xfrm>
        </p:spPr>
        <p:txBody>
          <a:bodyPr rtlCol="1"/>
          <a:lstStyle>
            <a:lvl1pPr marL="0" indent="0" algn="r" rtl="1">
              <a:buNone/>
              <a:defRPr b="1">
                <a:latin typeface="Tahoma" panose="020B0604030504040204" pitchFamily="34" charset="0"/>
              </a:defRPr>
            </a:lvl1pPr>
          </a:lstStyle>
          <a:p>
            <a:pPr lvl="0" rtl="1"/>
            <a:r>
              <a:rPr lang="ar-SA" dirty="0"/>
              <a:t>رمز نقطي 1</a:t>
            </a:r>
          </a:p>
        </p:txBody>
      </p:sp>
      <p:sp>
        <p:nvSpPr>
          <p:cNvPr id="10" name="عنصر نائب للنص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6981048" y="2933764"/>
            <a:ext cx="3002400" cy="432000"/>
          </a:xfrm>
        </p:spPr>
        <p:txBody>
          <a:bodyPr rtlCol="1"/>
          <a:lstStyle>
            <a:lvl1pPr marL="0" indent="0" algn="r" rtl="1">
              <a:buNone/>
              <a:defRPr b="1">
                <a:latin typeface="Tahoma" panose="020B0604030504040204" pitchFamily="34" charset="0"/>
              </a:defRPr>
            </a:lvl1pPr>
          </a:lstStyle>
          <a:p>
            <a:pPr lvl="0" rtl="1"/>
            <a:r>
              <a:rPr lang="ar-SA" dirty="0"/>
              <a:t>رمز نقطي 2</a:t>
            </a:r>
          </a:p>
        </p:txBody>
      </p:sp>
      <p:sp>
        <p:nvSpPr>
          <p:cNvPr id="12" name="عنصر نائب للنص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6981048" y="4498400"/>
            <a:ext cx="3002400" cy="432000"/>
          </a:xfrm>
        </p:spPr>
        <p:txBody>
          <a:bodyPr rtlCol="1"/>
          <a:lstStyle>
            <a:lvl1pPr marL="0" indent="0" algn="r" rtl="1">
              <a:buNone/>
              <a:defRPr b="1">
                <a:latin typeface="Tahoma" panose="020B0604030504040204" pitchFamily="34" charset="0"/>
              </a:defRPr>
            </a:lvl1pPr>
          </a:lstStyle>
          <a:p>
            <a:pPr lvl="0" rtl="1"/>
            <a:r>
              <a:rPr lang="ar-SA" dirty="0"/>
              <a:t>رمز نقطي 3</a:t>
            </a:r>
          </a:p>
        </p:txBody>
      </p:sp>
      <p:sp>
        <p:nvSpPr>
          <p:cNvPr id="21" name="عنصر نائب للنص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6981048" y="1975094"/>
            <a:ext cx="3002400" cy="720000"/>
          </a:xfrm>
        </p:spPr>
        <p:txBody>
          <a:bodyPr rtlCol="1"/>
          <a:lstStyle>
            <a:lvl1pPr marL="0" indent="0" algn="r" rtl="1">
              <a:buNone/>
              <a:defRPr sz="1600"/>
            </a:lvl1pPr>
          </a:lstStyle>
          <a:p>
            <a:pPr lvl="0" rtl="1"/>
            <a:r>
              <a:rPr lang="ar-SA" dirty="0"/>
              <a:t>وصف بتعداد نقطي</a:t>
            </a:r>
          </a:p>
        </p:txBody>
      </p:sp>
      <p:sp>
        <p:nvSpPr>
          <p:cNvPr id="51" name="مُثمّن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2" name="شكل بيضاوي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solidFill>
                <a:schemeClr val="accent1"/>
              </a:solidFill>
              <a:latin typeface="Tahoma" panose="020B0604030504040204" pitchFamily="34" charset="0"/>
            </a:endParaRPr>
          </a:p>
        </p:txBody>
      </p:sp>
      <p:sp>
        <p:nvSpPr>
          <p:cNvPr id="53" name="شكل بيضاوي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4" name="شكل بيضاوي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solidFill>
                <a:schemeClr val="accent1"/>
              </a:solidFill>
              <a:latin typeface="Tahoma" panose="020B0604030504040204" pitchFamily="34" charset="0"/>
            </a:endParaRPr>
          </a:p>
        </p:txBody>
      </p:sp>
      <p:sp>
        <p:nvSpPr>
          <p:cNvPr id="55" name="عنصر نائب لرقم الشريحة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1"/>
          <a:lstStyle>
            <a:lvl1pPr algn="ctr">
              <a:defRPr/>
            </a:lvl1pPr>
          </a:lstStyle>
          <a:p>
            <a:fld id="{19B51A1E-902D-48AF-9020-955120F399B6}" type="slidenum">
              <a:rPr lang="ar-SA" smtClean="0"/>
              <a:pPr/>
              <a:t>‹#›</a:t>
            </a:fld>
            <a:endParaRPr lang="ar-SA" dirty="0"/>
          </a:p>
        </p:txBody>
      </p:sp>
      <p:grpSp>
        <p:nvGrpSpPr>
          <p:cNvPr id="22" name="المجموعة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شكل حر: شكل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7" name="شكل حر: شكل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8" name="شكل حر: شكل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29" name="شكل حر: شكل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0" name="شكل حر: شكل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1" name="شكل حر: شكل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32" name="شكل حر: شكل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grpSp>
      <p:sp>
        <p:nvSpPr>
          <p:cNvPr id="38" name="عنصر نائب للصورة 3">
            <a:extLst>
              <a:ext uri="{FF2B5EF4-FFF2-40B4-BE49-F238E27FC236}">
                <a16:creationId xmlns:a16="http://schemas.microsoft.com/office/drawing/2014/main" id="{EC82E52C-5E33-5942-8474-7ED4354EC95D}"/>
              </a:ext>
            </a:extLst>
          </p:cNvPr>
          <p:cNvSpPr>
            <a:spLocks noGrp="1"/>
          </p:cNvSpPr>
          <p:nvPr>
            <p:ph type="pic" sz="quarter" idx="30"/>
          </p:nvPr>
        </p:nvSpPr>
        <p:spPr>
          <a:xfrm>
            <a:off x="10741352" y="4835817"/>
            <a:ext cx="691688" cy="691688"/>
          </a:xfrm>
        </p:spPr>
        <p:txBody>
          <a:bodyPr rtlCol="1"/>
          <a:lstStyle>
            <a:lvl1pPr marL="0" indent="0" algn="r" rtl="1">
              <a:buNone/>
              <a:defRPr/>
            </a:lvl1pPr>
          </a:lstStyle>
          <a:p>
            <a:pPr rtl="1"/>
            <a:r>
              <a:rPr lang="ar-SA"/>
              <a:t>انقر فوق الأيقونة لإضافة صورة</a:t>
            </a:r>
            <a:endParaRPr lang="ar-SA" dirty="0"/>
          </a:p>
        </p:txBody>
      </p:sp>
      <p:sp>
        <p:nvSpPr>
          <p:cNvPr id="39" name="عنصر نائب للصورة 3">
            <a:extLst>
              <a:ext uri="{FF2B5EF4-FFF2-40B4-BE49-F238E27FC236}">
                <a16:creationId xmlns:a16="http://schemas.microsoft.com/office/drawing/2014/main" id="{07EC0147-5BE6-9248-BF42-BD99608F459C}"/>
              </a:ext>
            </a:extLst>
          </p:cNvPr>
          <p:cNvSpPr>
            <a:spLocks noGrp="1"/>
          </p:cNvSpPr>
          <p:nvPr>
            <p:ph type="pic" sz="quarter" idx="31"/>
          </p:nvPr>
        </p:nvSpPr>
        <p:spPr>
          <a:xfrm>
            <a:off x="10741352" y="3271181"/>
            <a:ext cx="691688" cy="691688"/>
          </a:xfrm>
        </p:spPr>
        <p:txBody>
          <a:bodyPr rtlCol="1"/>
          <a:lstStyle>
            <a:lvl1pPr marL="0" indent="0" algn="r" rtl="1">
              <a:buNone/>
              <a:defRPr/>
            </a:lvl1pPr>
          </a:lstStyle>
          <a:p>
            <a:pPr rtl="1"/>
            <a:r>
              <a:rPr lang="ar-SA"/>
              <a:t>انقر فوق الأيقونة لإضافة صورة</a:t>
            </a:r>
            <a:endParaRPr lang="ar-SA" dirty="0"/>
          </a:p>
        </p:txBody>
      </p:sp>
      <p:sp>
        <p:nvSpPr>
          <p:cNvPr id="40" name="عنصر نائب للصورة 3">
            <a:extLst>
              <a:ext uri="{FF2B5EF4-FFF2-40B4-BE49-F238E27FC236}">
                <a16:creationId xmlns:a16="http://schemas.microsoft.com/office/drawing/2014/main" id="{2B8E1942-1472-BC49-A624-3A31190A69E1}"/>
              </a:ext>
            </a:extLst>
          </p:cNvPr>
          <p:cNvSpPr>
            <a:spLocks noGrp="1"/>
          </p:cNvSpPr>
          <p:nvPr>
            <p:ph type="pic" sz="quarter" idx="32"/>
          </p:nvPr>
        </p:nvSpPr>
        <p:spPr>
          <a:xfrm>
            <a:off x="10741352" y="1706545"/>
            <a:ext cx="691688" cy="691688"/>
          </a:xfrm>
        </p:spPr>
        <p:txBody>
          <a:bodyPr rtlCol="1"/>
          <a:lstStyle>
            <a:lvl1pPr marL="0" indent="0" algn="r" rtl="1">
              <a:buNone/>
              <a:defRPr/>
            </a:lvl1pPr>
          </a:lstStyle>
          <a:p>
            <a:pPr rtl="1"/>
            <a:r>
              <a:rPr lang="ar-SA"/>
              <a:t>انقر فوق الأيقونة لإضافة صورة</a:t>
            </a:r>
            <a:endParaRPr lang="ar-SA" dirty="0"/>
          </a:p>
        </p:txBody>
      </p:sp>
    </p:spTree>
    <p:extLst>
      <p:ext uri="{BB962C8B-B14F-4D97-AF65-F5344CB8AC3E}">
        <p14:creationId xmlns:p14="http://schemas.microsoft.com/office/powerpoint/2010/main" val="28219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ثمّن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عنصر نائب للعنوان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1" anchor="ctr">
            <a:noAutofit/>
          </a:bodyPr>
          <a:lstStyle/>
          <a:p>
            <a:pPr rtl="1"/>
            <a:r>
              <a:rPr lang="ar-SA" dirty="0"/>
              <a:t>انقر لتحرير نمط العنوان الرئيسي</a:t>
            </a:r>
          </a:p>
        </p:txBody>
      </p:sp>
      <p:sp>
        <p:nvSpPr>
          <p:cNvPr id="3" name="عنصر نائب للنص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1">
            <a:noAutofit/>
          </a:bodyPr>
          <a:lstStyle/>
          <a:p>
            <a:pPr lvl="0" rtl="1"/>
            <a:r>
              <a:rPr lang="ar-SA" dirty="0"/>
              <a:t>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1" anchor="ctr"/>
          <a:lstStyle>
            <a:lvl1pPr algn="r" rtl="1">
              <a:def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6" name="عنصر نائب لرقم الشريحة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1" anchor="ctr"/>
          <a:lstStyle>
            <a:lvl1pPr algn="ctr" rtl="1">
              <a:defRPr sz="1200" b="1" i="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19B51A1E-902D-48AF-9020-955120F399B6}" type="slidenum">
              <a:rPr lang="ar-SA" smtClean="0"/>
              <a:pPr/>
              <a:t>‹#›</a:t>
            </a:fld>
            <a:endParaRPr lang="ar-SA" dirty="0"/>
          </a:p>
        </p:txBody>
      </p:sp>
      <p:sp>
        <p:nvSpPr>
          <p:cNvPr id="9" name="شكل بيضاوي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0" name="شكل بيضاوي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1" name="مربع نص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1">
            <a:noAutofit/>
          </a:bodyPr>
          <a:lstStyle/>
          <a:p>
            <a:pPr algn="r" rtl="1"/>
            <a:r>
              <a:rPr lang="ar-SA" sz="1200" dirty="0">
                <a:solidFill>
                  <a:schemeClr val="tx2"/>
                </a:solidFill>
                <a:latin typeface="Tahoma" panose="020B0604030504040204" pitchFamily="34" charset="0"/>
                <a:ea typeface="Tahoma" panose="020B0604030504040204" pitchFamily="34" charset="0"/>
                <a:cs typeface="Tahoma" panose="020B0604030504040204" pitchFamily="34" charset="0"/>
              </a:rPr>
              <a:t>الشعار أو الاسم هنا</a:t>
            </a:r>
          </a:p>
        </p:txBody>
      </p:sp>
      <p:sp>
        <p:nvSpPr>
          <p:cNvPr id="14" name="شكل بيضاوي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8" name="مستطيل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9" name="مستطيل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0" name="مستطيل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1" name="مستطيل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86" r:id="rId7"/>
    <p:sldLayoutId id="2147483685" r:id="rId8"/>
    <p:sldLayoutId id="2147483683" r:id="rId9"/>
    <p:sldLayoutId id="2147483668" r:id="rId10"/>
    <p:sldLayoutId id="2147483682" r:id="rId11"/>
    <p:sldLayoutId id="2147483670" r:id="rId12"/>
    <p:sldLayoutId id="2147483653" r:id="rId13"/>
    <p:sldLayoutId id="2147483673" r:id="rId14"/>
    <p:sldLayoutId id="2147483674" r:id="rId15"/>
    <p:sldLayoutId id="2147483676" r:id="rId16"/>
    <p:sldLayoutId id="2147483677" r:id="rId17"/>
    <p:sldLayoutId id="2147483654" r:id="rId18"/>
    <p:sldLayoutId id="2147483660" r:id="rId19"/>
    <p:sldLayoutId id="2147483661" r:id="rId20"/>
    <p:sldLayoutId id="2147483678" r:id="rId21"/>
  </p:sldLayoutIdLst>
  <p:hf hdr="0" ftr="0" dt="0"/>
  <p:txStyles>
    <p:titleStyle>
      <a:lvl1pPr algn="r" defTabSz="914400" rtl="1" eaLnBrk="1" latinLnBrk="0" hangingPunct="1">
        <a:lnSpc>
          <a:spcPct val="90000"/>
        </a:lnSpc>
        <a:spcBef>
          <a:spcPct val="0"/>
        </a:spcBef>
        <a:buNone/>
        <a:defRPr sz="320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66700" indent="-266700" algn="r" defTabSz="914400" rtl="1"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542925" indent="-276225" algn="r" defTabSz="914400" rtl="1"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809625" indent="-266700" algn="r" defTabSz="914400" rtl="1"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076325" indent="-266700" algn="r" defTabSz="914400" rtl="1"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1343025" indent="-266700" algn="r" defTabSz="914400" rtl="1"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عنصر نائب للصورة 19" descr="صورة مقربة لشجرة&#10;&#10;وصف تم إنشاؤه بثقة عالية">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6" name="العنوان 5">
            <a:extLst>
              <a:ext uri="{FF2B5EF4-FFF2-40B4-BE49-F238E27FC236}">
                <a16:creationId xmlns:a16="http://schemas.microsoft.com/office/drawing/2014/main" id="{2E3EA56B-BEB0-4656-A20B-D15F03B7ACA1}"/>
              </a:ext>
            </a:extLst>
          </p:cNvPr>
          <p:cNvSpPr>
            <a:spLocks noGrp="1"/>
          </p:cNvSpPr>
          <p:nvPr>
            <p:ph type="ctrTitle"/>
          </p:nvPr>
        </p:nvSpPr>
        <p:spPr>
          <a:xfrm>
            <a:off x="0" y="1768422"/>
            <a:ext cx="6840000" cy="1497292"/>
          </a:xfrm>
        </p:spPr>
        <p:txBody>
          <a:bodyPr rtlCol="1"/>
          <a:lstStyle/>
          <a:p>
            <a:pPr algn="ctr" rtl="1"/>
            <a:r>
              <a:rPr lang="ar-IQ" sz="54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rPr>
              <a:t>2. المحراث القرصي </a:t>
            </a:r>
            <a:endParaRPr lang="ar-SA" sz="54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endParaRPr>
          </a:p>
        </p:txBody>
      </p:sp>
      <p:sp>
        <p:nvSpPr>
          <p:cNvPr id="7" name="عنوان فرعي 6">
            <a:extLst>
              <a:ext uri="{FF2B5EF4-FFF2-40B4-BE49-F238E27FC236}">
                <a16:creationId xmlns:a16="http://schemas.microsoft.com/office/drawing/2014/main" id="{DA0FE6D5-D475-4CBB-A6C2-E3D991A36891}"/>
              </a:ext>
            </a:extLst>
          </p:cNvPr>
          <p:cNvSpPr>
            <a:spLocks noGrp="1"/>
          </p:cNvSpPr>
          <p:nvPr>
            <p:ph type="subTitle" idx="1"/>
          </p:nvPr>
        </p:nvSpPr>
        <p:spPr>
          <a:xfrm>
            <a:off x="0" y="3265714"/>
            <a:ext cx="6840000" cy="1823864"/>
          </a:xfrm>
        </p:spPr>
        <p:txBody>
          <a:bodyPr rtlCol="1"/>
          <a:lstStyle/>
          <a:p>
            <a:pPr marL="0" indent="0" algn="ctr" rtl="1">
              <a:buNone/>
            </a:pPr>
            <a:r>
              <a:rPr lang="ar-IQ"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rPr>
              <a:t>اعداد</a:t>
            </a:r>
          </a:p>
          <a:p>
            <a:pPr marL="0" indent="0" algn="ctr" rtl="1">
              <a:buNone/>
            </a:pPr>
            <a:r>
              <a:rPr lang="ar-IQ"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rPr>
              <a:t>أ.م. شيماء سامي</a:t>
            </a:r>
          </a:p>
          <a:p>
            <a:pPr marL="0" indent="0" algn="ctr" rtl="1">
              <a:buNone/>
            </a:pPr>
            <a:r>
              <a:rPr lang="ar-IQ"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rPr>
              <a:t>م. خالد زمام</a:t>
            </a:r>
            <a:endParaRPr lang="ar-S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8523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2645A1B7-8B88-4D90-983D-BAA2E9AAFFD3}"/>
              </a:ext>
            </a:extLst>
          </p:cNvPr>
          <p:cNvSpPr>
            <a:spLocks noGrp="1"/>
          </p:cNvSpPr>
          <p:nvPr>
            <p:ph idx="15"/>
          </p:nvPr>
        </p:nvSpPr>
        <p:spPr>
          <a:xfrm>
            <a:off x="6230983" y="470263"/>
            <a:ext cx="5541017" cy="5361737"/>
          </a:xfrm>
        </p:spPr>
        <p:txBody>
          <a:bodyPr rtlCol="1"/>
          <a:lstStyle/>
          <a:p>
            <a:pPr marL="0" indent="0" algn="just" rtl="1">
              <a:buNone/>
            </a:pPr>
            <a:r>
              <a:rPr lang="ar-IQ" sz="4400" b="1" dirty="0">
                <a:solidFill>
                  <a:schemeClr val="tx1"/>
                </a:solidFill>
                <a:latin typeface="Sakkal Majalla" panose="02000000000000000000" pitchFamily="2" charset="-78"/>
                <a:cs typeface="Sakkal Majalla" panose="02000000000000000000" pitchFamily="2" charset="-78"/>
              </a:rPr>
              <a:t>المحراث القرصي:</a:t>
            </a:r>
          </a:p>
          <a:p>
            <a:pPr marL="0" indent="0" algn="just" rtl="1">
              <a:buNone/>
            </a:pPr>
            <a:r>
              <a:rPr lang="ar-IQ" sz="4000" dirty="0">
                <a:solidFill>
                  <a:schemeClr val="tx1"/>
                </a:solidFill>
                <a:latin typeface="Sakkal Majalla" panose="02000000000000000000" pitchFamily="2" charset="-78"/>
                <a:cs typeface="Sakkal Majalla" panose="02000000000000000000" pitchFamily="2" charset="-78"/>
              </a:rPr>
              <a:t>المحاريث القرصية تتكون من أقراص حديدية ذات حافة حادة قطرها يتراوح بين 50 – 80 سم. والقرص مائل الى الخلف بزاوية مقدارها 45 درجة ويميل الى الجانب بزاوية مقدارها 30 درجة، وتقعر القرص يتراوح بين 7،5 -11 سم تدور الأقراص على مرتكزات انزلاقية</a:t>
            </a:r>
            <a:r>
              <a:rPr lang="ar-IQ" sz="1600" dirty="0">
                <a:latin typeface="Sakkal Majalla" panose="02000000000000000000" pitchFamily="2" charset="-78"/>
                <a:cs typeface="Sakkal Majalla" panose="02000000000000000000" pitchFamily="2" charset="-78"/>
              </a:rPr>
              <a:t>.</a:t>
            </a:r>
            <a:endParaRPr lang="ar-SA" sz="1600" dirty="0">
              <a:latin typeface="Sakkal Majalla" panose="02000000000000000000" pitchFamily="2" charset="-78"/>
              <a:cs typeface="Sakkal Majalla" panose="02000000000000000000" pitchFamily="2" charset="-78"/>
            </a:endParaRPr>
          </a:p>
        </p:txBody>
      </p:sp>
      <p:sp>
        <p:nvSpPr>
          <p:cNvPr id="4" name="عنصر نائب لرقم الشريحة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1"/>
          <a:lstStyle/>
          <a:p>
            <a:pPr rtl="1"/>
            <a:fld id="{19B51A1E-902D-48AF-9020-955120F399B6}" type="slidenum">
              <a:rPr lang="ar-SA" smtClean="0"/>
              <a:pPr/>
              <a:t>2</a:t>
            </a:fld>
            <a:endParaRPr lang="ar-SA" dirty="0"/>
          </a:p>
        </p:txBody>
      </p:sp>
      <p:pic>
        <p:nvPicPr>
          <p:cNvPr id="9" name="عنصر نائب للصورة 8">
            <a:extLst>
              <a:ext uri="{FF2B5EF4-FFF2-40B4-BE49-F238E27FC236}">
                <a16:creationId xmlns:a16="http://schemas.microsoft.com/office/drawing/2014/main" id="{18419517-9F4F-4753-8CFB-074453F89090}"/>
              </a:ext>
            </a:extLst>
          </p:cNvPr>
          <p:cNvPicPr>
            <a:picLocks noGrp="1" noChangeAspect="1"/>
          </p:cNvPicPr>
          <p:nvPr>
            <p:ph type="pic" sz="quarter" idx="12"/>
          </p:nvPr>
        </p:nvPicPr>
        <p:blipFill>
          <a:blip r:embed="rId3"/>
          <a:srcRect t="7874" b="7874"/>
          <a:stretch>
            <a:fillRect/>
          </a:stretch>
        </p:blipFill>
        <p:spPr>
          <a:xfrm>
            <a:off x="84000" y="86714"/>
            <a:ext cx="6009285" cy="3342286"/>
          </a:xfrm>
        </p:spPr>
      </p:pic>
      <p:pic>
        <p:nvPicPr>
          <p:cNvPr id="1026" name="Picture 2" descr="البحث عن أفضل شركات تصنيع المحراث القرصي والمحراث القرصي لأسواق ...">
            <a:extLst>
              <a:ext uri="{FF2B5EF4-FFF2-40B4-BE49-F238E27FC236}">
                <a16:creationId xmlns:a16="http://schemas.microsoft.com/office/drawing/2014/main" id="{470EB6BA-BE3C-4DFD-9A8E-699720A0C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00" y="3429000"/>
            <a:ext cx="5249709" cy="294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5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52D215A-7D9D-4B71-81A1-3220FCFE316C}"/>
              </a:ext>
            </a:extLst>
          </p:cNvPr>
          <p:cNvSpPr>
            <a:spLocks noGrp="1"/>
          </p:cNvSpPr>
          <p:nvPr>
            <p:ph type="title"/>
          </p:nvPr>
        </p:nvSpPr>
        <p:spPr>
          <a:xfrm>
            <a:off x="432000" y="431999"/>
            <a:ext cx="11340000" cy="626091"/>
          </a:xfrm>
        </p:spPr>
        <p:txBody>
          <a:bodyPr rtlCol="1"/>
          <a:lstStyle/>
          <a:p>
            <a:pPr algn="ctr" rtl="1"/>
            <a:r>
              <a:rPr lang="ar-IQ" sz="3600" b="1" dirty="0">
                <a:solidFill>
                  <a:schemeClr val="tx1"/>
                </a:solidFill>
                <a:latin typeface="Sakkal Majalla" panose="02000000000000000000" pitchFamily="2" charset="-78"/>
                <a:cs typeface="Sakkal Majalla" panose="02000000000000000000" pitchFamily="2" charset="-78"/>
              </a:rPr>
              <a:t>استخدامات المحاريث القرصية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8" name="عنصر نائب للنص 7">
            <a:extLst>
              <a:ext uri="{FF2B5EF4-FFF2-40B4-BE49-F238E27FC236}">
                <a16:creationId xmlns:a16="http://schemas.microsoft.com/office/drawing/2014/main" id="{E6971D8C-ECC5-4EDD-AC10-DDF4CA7E9DC3}"/>
              </a:ext>
            </a:extLst>
          </p:cNvPr>
          <p:cNvSpPr>
            <a:spLocks noGrp="1"/>
          </p:cNvSpPr>
          <p:nvPr>
            <p:ph type="body" sz="quarter" idx="16"/>
          </p:nvPr>
        </p:nvSpPr>
        <p:spPr>
          <a:xfrm>
            <a:off x="422519" y="2204375"/>
            <a:ext cx="2160000" cy="504000"/>
          </a:xfrm>
        </p:spPr>
        <p:txBody>
          <a:bodyPr rtlCol="1"/>
          <a:lstStyle/>
          <a:p>
            <a:pPr rtl="1"/>
            <a:r>
              <a:rPr lang="ar-IQ" sz="2800" dirty="0">
                <a:solidFill>
                  <a:schemeClr val="tx1"/>
                </a:solidFill>
                <a:latin typeface="Sakkal Majalla" panose="02000000000000000000" pitchFamily="2" charset="-78"/>
                <a:cs typeface="Sakkal Majalla" panose="02000000000000000000" pitchFamily="2" charset="-78"/>
              </a:rPr>
              <a:t>5. ولدوران الأقراص فأن ابدانه لا تتعرض الى الاختناق</a:t>
            </a:r>
            <a:endParaRPr lang="ar-SA" sz="2800" dirty="0">
              <a:solidFill>
                <a:schemeClr val="tx1"/>
              </a:solidFill>
              <a:latin typeface="Sakkal Majalla" panose="02000000000000000000" pitchFamily="2" charset="-78"/>
              <a:cs typeface="Sakkal Majalla" panose="02000000000000000000" pitchFamily="2" charset="-78"/>
            </a:endParaRPr>
          </a:p>
        </p:txBody>
      </p:sp>
      <p:cxnSp>
        <p:nvCxnSpPr>
          <p:cNvPr id="75" name="رابط مستقيم 74" descr="الخط الفاصل الأول على الشريحة">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رابط مستقيم 76" descr="الخط الفاصل الثاني على الشريحة">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8" name="رابط مستقيم 77" descr="الخط الفاصل الثالث على الشريحة">
            <a:extLst>
              <a:ext uri="{FF2B5EF4-FFF2-40B4-BE49-F238E27FC236}">
                <a16:creationId xmlns:a16="http://schemas.microsoft.com/office/drawing/2014/main" id="{29488879-6129-4D02-B173-36635DF61BC0}"/>
              </a:ext>
              <a:ext uri="{C183D7F6-B498-43B3-948B-1728B52AA6E4}">
                <adec:decorative xmlns:adec="http://schemas.microsoft.com/office/drawing/2017/decorative"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9" name="رابط مستقيم 78" descr="الخط الفاصل الرابع على الشريحة">
            <a:extLst>
              <a:ext uri="{FF2B5EF4-FFF2-40B4-BE49-F238E27FC236}">
                <a16:creationId xmlns:a16="http://schemas.microsoft.com/office/drawing/2014/main" id="{9926A3E2-2234-409D-9838-30428E6377E4}"/>
              </a:ext>
              <a:ext uri="{C183D7F6-B498-43B3-948B-1728B52AA6E4}">
                <adec:decorative xmlns:adec="http://schemas.microsoft.com/office/drawing/2017/decorative"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عنصر نائب للنص 11">
            <a:extLst>
              <a:ext uri="{FF2B5EF4-FFF2-40B4-BE49-F238E27FC236}">
                <a16:creationId xmlns:a16="http://schemas.microsoft.com/office/drawing/2014/main" id="{6248F5E2-762B-44E2-83B5-C078E3551BEA}"/>
              </a:ext>
            </a:extLst>
          </p:cNvPr>
          <p:cNvSpPr>
            <a:spLocks noGrp="1"/>
          </p:cNvSpPr>
          <p:nvPr>
            <p:ph type="body" sz="quarter" idx="20"/>
          </p:nvPr>
        </p:nvSpPr>
        <p:spPr>
          <a:xfrm>
            <a:off x="9676435" y="2204375"/>
            <a:ext cx="2160588" cy="1267866"/>
          </a:xfrm>
        </p:spPr>
        <p:txBody>
          <a:bodyPr rtlCol="1"/>
          <a:lstStyle/>
          <a:p>
            <a:pPr rtl="1"/>
            <a:r>
              <a:rPr lang="ar-IQ" sz="2800" dirty="0">
                <a:solidFill>
                  <a:schemeClr val="tx1"/>
                </a:solidFill>
                <a:latin typeface="Sakkal Majalla" panose="02000000000000000000" pitchFamily="2" charset="-78"/>
                <a:cs typeface="Sakkal Majalla" panose="02000000000000000000" pitchFamily="2" charset="-78"/>
              </a:rPr>
              <a:t>1. في حراثة الترب البكر وذات الصلابة العالية</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 name="عنصر نائب لرقم الشريحة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1"/>
          <a:lstStyle/>
          <a:p>
            <a:pPr rtl="1"/>
            <a:fld id="{19B51A1E-902D-48AF-9020-955120F399B6}" type="slidenum">
              <a:rPr lang="ar-SA" smtClean="0"/>
              <a:pPr/>
              <a:t>3</a:t>
            </a:fld>
            <a:endParaRPr lang="ar-SA" dirty="0"/>
          </a:p>
        </p:txBody>
      </p:sp>
      <p:sp>
        <p:nvSpPr>
          <p:cNvPr id="19" name="عنصر نائب للنص 18">
            <a:extLst>
              <a:ext uri="{FF2B5EF4-FFF2-40B4-BE49-F238E27FC236}">
                <a16:creationId xmlns:a16="http://schemas.microsoft.com/office/drawing/2014/main" id="{AEBBD02C-7970-450E-A423-3D861583CC30}"/>
              </a:ext>
            </a:extLst>
          </p:cNvPr>
          <p:cNvSpPr>
            <a:spLocks noGrp="1"/>
          </p:cNvSpPr>
          <p:nvPr>
            <p:ph type="body" sz="quarter" idx="17"/>
          </p:nvPr>
        </p:nvSpPr>
        <p:spPr>
          <a:xfrm>
            <a:off x="5015706" y="2204375"/>
            <a:ext cx="2160587" cy="504000"/>
          </a:xfrm>
        </p:spPr>
        <p:txBody>
          <a:bodyPr/>
          <a:lstStyle/>
          <a:p>
            <a:r>
              <a:rPr lang="ar-IQ" sz="2800" dirty="0">
                <a:solidFill>
                  <a:schemeClr val="tx1"/>
                </a:solidFill>
                <a:latin typeface="Sakkal Majalla" panose="02000000000000000000" pitchFamily="2" charset="-78"/>
                <a:cs typeface="Sakkal Majalla" panose="02000000000000000000" pitchFamily="2" charset="-78"/>
              </a:rPr>
              <a:t>3. يستخدم في البساتين المصابة بالادغال ذات الجذور الرايزومية كالحلفا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1" name="عنصر نائب للنص 20">
            <a:extLst>
              <a:ext uri="{FF2B5EF4-FFF2-40B4-BE49-F238E27FC236}">
                <a16:creationId xmlns:a16="http://schemas.microsoft.com/office/drawing/2014/main" id="{9004602C-736D-4C15-93C7-41354E5C682C}"/>
              </a:ext>
            </a:extLst>
          </p:cNvPr>
          <p:cNvSpPr>
            <a:spLocks noGrp="1"/>
          </p:cNvSpPr>
          <p:nvPr>
            <p:ph type="body" sz="quarter" idx="12"/>
          </p:nvPr>
        </p:nvSpPr>
        <p:spPr>
          <a:xfrm>
            <a:off x="2730790" y="2204375"/>
            <a:ext cx="2160588" cy="900000"/>
          </a:xfrm>
        </p:spPr>
        <p:txBody>
          <a:bodyPr/>
          <a:lstStyle/>
          <a:p>
            <a:r>
              <a:rPr lang="ar-IQ" sz="2800" b="1" dirty="0">
                <a:solidFill>
                  <a:schemeClr val="tx1"/>
                </a:solidFill>
                <a:latin typeface="Sakkal Majalla" panose="02000000000000000000" pitchFamily="2" charset="-78"/>
                <a:cs typeface="Sakkal Majalla" panose="02000000000000000000" pitchFamily="2" charset="-78"/>
              </a:rPr>
              <a:t>4.  لهذه المحاريث القابلية على تنظيف قرصها مما يعلق بها بواسطة القاشطات الموجودة على الاقراص</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7" name="عنصر نائب للنص 26">
            <a:extLst>
              <a:ext uri="{FF2B5EF4-FFF2-40B4-BE49-F238E27FC236}">
                <a16:creationId xmlns:a16="http://schemas.microsoft.com/office/drawing/2014/main" id="{3B4CBBC5-7413-47A7-AE79-05D6A9F5F7AB}"/>
              </a:ext>
            </a:extLst>
          </p:cNvPr>
          <p:cNvSpPr>
            <a:spLocks noGrp="1"/>
          </p:cNvSpPr>
          <p:nvPr>
            <p:ph type="body" sz="quarter" idx="19"/>
          </p:nvPr>
        </p:nvSpPr>
        <p:spPr>
          <a:xfrm>
            <a:off x="7448894" y="2273960"/>
            <a:ext cx="2160587" cy="1044005"/>
          </a:xfrm>
        </p:spPr>
        <p:txBody>
          <a:bodyPr/>
          <a:lstStyle/>
          <a:p>
            <a:r>
              <a:rPr lang="ar-IQ" sz="2800" dirty="0">
                <a:solidFill>
                  <a:schemeClr val="tx1"/>
                </a:solidFill>
                <a:latin typeface="Sakkal Majalla" panose="02000000000000000000" pitchFamily="2" charset="-78"/>
                <a:cs typeface="Sakkal Majalla" panose="02000000000000000000" pitchFamily="2" charset="-78"/>
              </a:rPr>
              <a:t>2. في حراثة الترب ذات الادغال غليظة الجذور</a:t>
            </a:r>
            <a:endParaRPr lang="en-US" sz="28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76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52D215A-7D9D-4B71-81A1-3220FCFE316C}"/>
              </a:ext>
            </a:extLst>
          </p:cNvPr>
          <p:cNvSpPr>
            <a:spLocks noGrp="1"/>
          </p:cNvSpPr>
          <p:nvPr>
            <p:ph type="title"/>
          </p:nvPr>
        </p:nvSpPr>
        <p:spPr/>
        <p:txBody>
          <a:bodyPr rtlCol="1"/>
          <a:lstStyle/>
          <a:p>
            <a:pPr algn="ctr" rtl="1"/>
            <a:r>
              <a:rPr lang="ar-IQ" sz="4000" b="1" i="1" dirty="0">
                <a:solidFill>
                  <a:schemeClr val="tx1"/>
                </a:solidFill>
                <a:latin typeface="Sakkal Majalla" panose="02000000000000000000" pitchFamily="2" charset="-78"/>
                <a:cs typeface="Sakkal Majalla" panose="02000000000000000000" pitchFamily="2" charset="-78"/>
              </a:rPr>
              <a:t>مكونات المحراث القرصي</a:t>
            </a:r>
            <a:endParaRPr lang="ar-SA" sz="4000" b="1" i="1" dirty="0">
              <a:solidFill>
                <a:schemeClr val="tx1"/>
              </a:solidFill>
              <a:latin typeface="Sakkal Majalla" panose="02000000000000000000" pitchFamily="2" charset="-78"/>
              <a:cs typeface="Sakkal Majalla" panose="02000000000000000000" pitchFamily="2" charset="-78"/>
            </a:endParaRPr>
          </a:p>
        </p:txBody>
      </p:sp>
      <p:sp>
        <p:nvSpPr>
          <p:cNvPr id="8" name="عنصر نائب للنص 7">
            <a:extLst>
              <a:ext uri="{FF2B5EF4-FFF2-40B4-BE49-F238E27FC236}">
                <a16:creationId xmlns:a16="http://schemas.microsoft.com/office/drawing/2014/main" id="{E6971D8C-ECC5-4EDD-AC10-DDF4CA7E9DC3}"/>
              </a:ext>
            </a:extLst>
          </p:cNvPr>
          <p:cNvSpPr>
            <a:spLocks noGrp="1"/>
          </p:cNvSpPr>
          <p:nvPr>
            <p:ph type="body" sz="quarter" idx="16"/>
          </p:nvPr>
        </p:nvSpPr>
        <p:spPr>
          <a:xfrm>
            <a:off x="8493969" y="1032319"/>
            <a:ext cx="3002400" cy="432000"/>
          </a:xfrm>
        </p:spPr>
        <p:txBody>
          <a:bodyPr rtlCol="1"/>
          <a:lstStyle/>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قرص ذو حافه حادة.</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محمور محمول على كرسي انزلاقي.</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ساق يرتكز عليه المحور.</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عجلة اسناد.</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نابض عجلة الاسناد.</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ثقوب تنظيم القرص الشغال.</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هيكل المحراث.</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عجلة تحديد العمق.</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نقطة الشبك العليا.</a:t>
            </a:r>
          </a:p>
          <a:p>
            <a:pPr marL="342900" indent="-342900" rtl="1">
              <a:buAutoNum type="arabicPeriod"/>
            </a:pPr>
            <a:r>
              <a:rPr lang="ar-IQ" sz="2400" dirty="0">
                <a:solidFill>
                  <a:schemeClr val="tx1"/>
                </a:solidFill>
                <a:latin typeface="Sakkal Majalla" panose="02000000000000000000" pitchFamily="2" charset="-78"/>
                <a:cs typeface="Sakkal Majalla" panose="02000000000000000000" pitchFamily="2" charset="-78"/>
              </a:rPr>
              <a:t>نقطتا الشبك السفلى .</a:t>
            </a:r>
          </a:p>
          <a:p>
            <a:pPr marL="342900" indent="-342900" rtl="1">
              <a:buAutoNum type="arabicPeriod"/>
            </a:pPr>
            <a:endParaRPr lang="ar-SA" sz="2400" dirty="0">
              <a:solidFill>
                <a:schemeClr val="tx1"/>
              </a:solidFill>
              <a:latin typeface="Sakkal Majalla" panose="02000000000000000000" pitchFamily="2" charset="-78"/>
              <a:cs typeface="Sakkal Majalla" panose="02000000000000000000" pitchFamily="2" charset="-78"/>
            </a:endParaRPr>
          </a:p>
        </p:txBody>
      </p:sp>
      <p:cxnSp>
        <p:nvCxnSpPr>
          <p:cNvPr id="79" name="رابط مستقيم 78" descr="الخط الفاصل الأول على الشريحة">
            <a:extLst>
              <a:ext uri="{FF2B5EF4-FFF2-40B4-BE49-F238E27FC236}">
                <a16:creationId xmlns:a16="http://schemas.microsoft.com/office/drawing/2014/main" id="{9A78A0D0-CF23-497E-A110-B0666F32E559}"/>
              </a:ext>
              <a:ext uri="{C183D7F6-B498-43B3-948B-1728B52AA6E4}">
                <adec:decorative xmlns:adec="http://schemas.microsoft.com/office/drawing/2017/decorative" val="1"/>
              </a:ext>
            </a:extLst>
          </p:cNvPr>
          <p:cNvCxnSpPr>
            <a:cxnSpLocks/>
          </p:cNvCxnSpPr>
          <p:nvPr/>
        </p:nvCxnSpPr>
        <p:spPr>
          <a:xfrm flipH="1">
            <a:off x="7622658"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رابط مستقيم 79" descr="الخط الفاصل الثاني على الشريحة">
            <a:extLst>
              <a:ext uri="{FF2B5EF4-FFF2-40B4-BE49-F238E27FC236}">
                <a16:creationId xmlns:a16="http://schemas.microsoft.com/office/drawing/2014/main" id="{71E28D1F-12FD-4E24-882A-D2517290382F}"/>
              </a:ext>
              <a:ext uri="{C183D7F6-B498-43B3-948B-1728B52AA6E4}">
                <adec:decorative xmlns:adec="http://schemas.microsoft.com/office/drawing/2017/decorative" val="1"/>
              </a:ext>
            </a:extLst>
          </p:cNvPr>
          <p:cNvCxnSpPr>
            <a:cxnSpLocks/>
          </p:cNvCxnSpPr>
          <p:nvPr/>
        </p:nvCxnSpPr>
        <p:spPr>
          <a:xfrm flipH="1">
            <a:off x="7622658"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رقم الشريحة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1"/>
          <a:lstStyle/>
          <a:p>
            <a:pPr rtl="1"/>
            <a:fld id="{19B51A1E-902D-48AF-9020-955120F399B6}" type="slidenum">
              <a:rPr lang="ar-SA" smtClean="0"/>
              <a:pPr rtl="1"/>
              <a:t>4</a:t>
            </a:fld>
            <a:endParaRPr lang="ar-SA" dirty="0"/>
          </a:p>
        </p:txBody>
      </p:sp>
      <p:pic>
        <p:nvPicPr>
          <p:cNvPr id="2052" name="Picture 4" descr="محراث قرصي">
            <a:extLst>
              <a:ext uri="{FF2B5EF4-FFF2-40B4-BE49-F238E27FC236}">
                <a16:creationId xmlns:a16="http://schemas.microsoft.com/office/drawing/2014/main" id="{E8F932AC-5110-4134-89A5-018921C86A27}"/>
              </a:ext>
            </a:extLst>
          </p:cNvPr>
          <p:cNvPicPr>
            <a:picLocks noGrp="1" noChangeAspect="1" noChangeArrowheads="1"/>
          </p:cNvPicPr>
          <p:nvPr>
            <p:ph type="pic" sz="quarter" idx="27"/>
          </p:nvPr>
        </p:nvPicPr>
        <p:blipFill>
          <a:blip r:embed="rId3">
            <a:extLst>
              <a:ext uri="{28A0092B-C50C-407E-A947-70E740481C1C}">
                <a14:useLocalDpi xmlns:a14="http://schemas.microsoft.com/office/drawing/2010/main" val="0"/>
              </a:ext>
            </a:extLst>
          </a:blip>
          <a:srcRect l="7089" r="7089"/>
          <a:stretch>
            <a:fillRect/>
          </a:stretch>
        </p:blipFill>
        <p:spPr bwMode="auto">
          <a:xfrm>
            <a:off x="0" y="170510"/>
            <a:ext cx="6208364" cy="627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9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52D215A-7D9D-4B71-81A1-3220FCFE316C}"/>
              </a:ext>
            </a:extLst>
          </p:cNvPr>
          <p:cNvSpPr>
            <a:spLocks noGrp="1"/>
          </p:cNvSpPr>
          <p:nvPr>
            <p:ph type="title"/>
          </p:nvPr>
        </p:nvSpPr>
        <p:spPr>
          <a:xfrm>
            <a:off x="6508651" y="1255031"/>
            <a:ext cx="4703542" cy="432000"/>
          </a:xfrm>
        </p:spPr>
        <p:txBody>
          <a:bodyPr rtlCol="1"/>
          <a:lstStyle/>
          <a:p>
            <a:pPr algn="ctr" rtl="1"/>
            <a:r>
              <a:rPr lang="ar-IQ" b="1" dirty="0">
                <a:solidFill>
                  <a:srgbClr val="0000CC"/>
                </a:solidFill>
                <a:latin typeface="Sakkal Majalla" panose="02000000000000000000" pitchFamily="2" charset="-78"/>
                <a:cs typeface="Sakkal Majalla" panose="02000000000000000000" pitchFamily="2" charset="-78"/>
              </a:rPr>
              <a:t>يوجد المحراث القرصي اما معلقاً او مسحوباً . ولكل قرص زاويتان تعملان على توليد الاحتكاك اللازم لتدوير الأقراص وقطع مقطع التربة ودفعه الى الخلف وهاتان الزاويتان :</a:t>
            </a:r>
            <a:endParaRPr lang="ar-SA" b="1" dirty="0">
              <a:solidFill>
                <a:srgbClr val="0000CC"/>
              </a:solidFill>
              <a:latin typeface="Sakkal Majalla" panose="02000000000000000000" pitchFamily="2" charset="-78"/>
              <a:cs typeface="Sakkal Majalla" panose="02000000000000000000" pitchFamily="2" charset="-78"/>
            </a:endParaRPr>
          </a:p>
        </p:txBody>
      </p:sp>
      <p:sp>
        <p:nvSpPr>
          <p:cNvPr id="8" name="عنصر نائب للنص 7">
            <a:extLst>
              <a:ext uri="{FF2B5EF4-FFF2-40B4-BE49-F238E27FC236}">
                <a16:creationId xmlns:a16="http://schemas.microsoft.com/office/drawing/2014/main" id="{E6971D8C-ECC5-4EDD-AC10-DDF4CA7E9DC3}"/>
              </a:ext>
            </a:extLst>
          </p:cNvPr>
          <p:cNvSpPr>
            <a:spLocks noGrp="1"/>
          </p:cNvSpPr>
          <p:nvPr>
            <p:ph type="body" sz="quarter" idx="16"/>
          </p:nvPr>
        </p:nvSpPr>
        <p:spPr>
          <a:xfrm>
            <a:off x="6925646" y="2532086"/>
            <a:ext cx="4496867" cy="432000"/>
          </a:xfrm>
        </p:spPr>
        <p:txBody>
          <a:bodyPr rtlCol="1"/>
          <a:lstStyle/>
          <a:p>
            <a:pPr algn="just" rtl="1"/>
            <a:r>
              <a:rPr lang="ar-IQ" sz="2800" dirty="0">
                <a:solidFill>
                  <a:srgbClr val="FF0000"/>
                </a:solidFill>
                <a:latin typeface="Sakkal Majalla" panose="02000000000000000000" pitchFamily="2" charset="-78"/>
                <a:cs typeface="Sakkal Majalla" panose="02000000000000000000" pitchFamily="2" charset="-78"/>
              </a:rPr>
              <a:t>زاوية الميل: </a:t>
            </a:r>
            <a:r>
              <a:rPr lang="ar-IQ" sz="2800" dirty="0">
                <a:solidFill>
                  <a:schemeClr val="tx1"/>
                </a:solidFill>
                <a:latin typeface="Sakkal Majalla" panose="02000000000000000000" pitchFamily="2" charset="-78"/>
                <a:cs typeface="Sakkal Majalla" panose="02000000000000000000" pitchFamily="2" charset="-78"/>
              </a:rPr>
              <a:t>وهي الزاوية التي يميل بها القرص عن الاتجاه الراسي بمقدار  15 – 25 درجة وفائدتها هو السماح لشريحة التربة بالدوران مع القرص.</a:t>
            </a:r>
          </a:p>
          <a:p>
            <a:pPr algn="just" rtl="1"/>
            <a:r>
              <a:rPr lang="ar-IQ" sz="2800" dirty="0">
                <a:solidFill>
                  <a:srgbClr val="FF0000"/>
                </a:solidFill>
                <a:latin typeface="Sakkal Majalla" panose="02000000000000000000" pitchFamily="2" charset="-78"/>
                <a:cs typeface="Sakkal Majalla" panose="02000000000000000000" pitchFamily="2" charset="-78"/>
              </a:rPr>
              <a:t>زاوية القطع: </a:t>
            </a:r>
            <a:r>
              <a:rPr lang="ar-IQ" sz="2800" dirty="0">
                <a:solidFill>
                  <a:schemeClr val="tx1"/>
                </a:solidFill>
                <a:latin typeface="Sakkal Majalla" panose="02000000000000000000" pitchFamily="2" charset="-78"/>
                <a:cs typeface="Sakkal Majalla" panose="02000000000000000000" pitchFamily="2" charset="-78"/>
              </a:rPr>
              <a:t>وهي الزاوية التي يميل بها القرص عن اتجاه سيره ومقدارها يتراوح بين 42 – 45 درجة وفائدتها هو الحصول على اكبر عرض قاطع للتربة وباقل ما يمكن من المقاومة.</a:t>
            </a:r>
            <a:endParaRPr lang="ar-SA" sz="2800" dirty="0">
              <a:solidFill>
                <a:srgbClr val="FF0000"/>
              </a:solidFill>
              <a:latin typeface="Sakkal Majalla" panose="02000000000000000000" pitchFamily="2" charset="-78"/>
              <a:cs typeface="Sakkal Majalla" panose="02000000000000000000" pitchFamily="2" charset="-78"/>
            </a:endParaRPr>
          </a:p>
        </p:txBody>
      </p:sp>
      <p:cxnSp>
        <p:nvCxnSpPr>
          <p:cNvPr id="79" name="رابط مستقيم 78" descr="الخط الفاصل الأول على الشريحة">
            <a:extLst>
              <a:ext uri="{FF2B5EF4-FFF2-40B4-BE49-F238E27FC236}">
                <a16:creationId xmlns:a16="http://schemas.microsoft.com/office/drawing/2014/main" id="{9A78A0D0-CF23-497E-A110-B0666F32E559}"/>
              </a:ext>
              <a:ext uri="{C183D7F6-B498-43B3-948B-1728B52AA6E4}">
                <adec:decorative xmlns:adec="http://schemas.microsoft.com/office/drawing/2017/decorative" val="1"/>
              </a:ext>
            </a:extLst>
          </p:cNvPr>
          <p:cNvCxnSpPr>
            <a:cxnSpLocks/>
          </p:cNvCxnSpPr>
          <p:nvPr/>
        </p:nvCxnSpPr>
        <p:spPr>
          <a:xfrm flipH="1">
            <a:off x="7622658"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رابط مستقيم 79" descr="الخط الفاصل الثاني على الشريحة">
            <a:extLst>
              <a:ext uri="{FF2B5EF4-FFF2-40B4-BE49-F238E27FC236}">
                <a16:creationId xmlns:a16="http://schemas.microsoft.com/office/drawing/2014/main" id="{71E28D1F-12FD-4E24-882A-D2517290382F}"/>
              </a:ext>
              <a:ext uri="{C183D7F6-B498-43B3-948B-1728B52AA6E4}">
                <adec:decorative xmlns:adec="http://schemas.microsoft.com/office/drawing/2017/decorative" val="1"/>
              </a:ext>
            </a:extLst>
          </p:cNvPr>
          <p:cNvCxnSpPr>
            <a:cxnSpLocks/>
          </p:cNvCxnSpPr>
          <p:nvPr/>
        </p:nvCxnSpPr>
        <p:spPr>
          <a:xfrm flipH="1">
            <a:off x="7622658"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رقم الشريحة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1"/>
          <a:lstStyle/>
          <a:p>
            <a:pPr rtl="1"/>
            <a:fld id="{19B51A1E-902D-48AF-9020-955120F399B6}" type="slidenum">
              <a:rPr lang="ar-SA" smtClean="0"/>
              <a:pPr rtl="1"/>
              <a:t>5</a:t>
            </a:fld>
            <a:endParaRPr lang="ar-SA" dirty="0"/>
          </a:p>
        </p:txBody>
      </p:sp>
      <p:pic>
        <p:nvPicPr>
          <p:cNvPr id="4098" name="Picture 2" descr="Effect of Plowing Speed, Disk Angle and Tilt Angle on Farm Tractor ...">
            <a:extLst>
              <a:ext uri="{FF2B5EF4-FFF2-40B4-BE49-F238E27FC236}">
                <a16:creationId xmlns:a16="http://schemas.microsoft.com/office/drawing/2014/main" id="{783537F3-3C12-4C4E-BCA5-B27E1DE72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72" y="367277"/>
            <a:ext cx="4496867" cy="25694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ffect of Plowing Speed, Disk Angle and Tilt Angle on Farm Tractor ...">
            <a:extLst>
              <a:ext uri="{FF2B5EF4-FFF2-40B4-BE49-F238E27FC236}">
                <a16:creationId xmlns:a16="http://schemas.microsoft.com/office/drawing/2014/main" id="{E11B5EB0-8E1E-4143-A4CE-0438A15EE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089" y="3138395"/>
            <a:ext cx="4424206" cy="33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2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المجموعة 59" title="شكل هندسي">
            <a:extLst>
              <a:ext uri="{FF2B5EF4-FFF2-40B4-BE49-F238E27FC236}">
                <a16:creationId xmlns:a16="http://schemas.microsoft.com/office/drawing/2014/main" id="{502D7333-D43E-4F9D-B14F-59FA693F743A}"/>
              </a:ext>
            </a:extLst>
          </p:cNvPr>
          <p:cNvGrpSpPr/>
          <p:nvPr/>
        </p:nvGrpSpPr>
        <p:grpSpPr>
          <a:xfrm>
            <a:off x="8203224" y="-109"/>
            <a:ext cx="3081180" cy="3011457"/>
            <a:chOff x="8203224" y="-109"/>
            <a:chExt cx="3081180" cy="3011457"/>
          </a:xfrm>
        </p:grpSpPr>
        <p:sp>
          <p:nvSpPr>
            <p:cNvPr id="50" name="شكل حر: شكل 13">
              <a:extLst>
                <a:ext uri="{FF2B5EF4-FFF2-40B4-BE49-F238E27FC236}">
                  <a16:creationId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1" name="شكل حر: شكل 50">
              <a:extLst>
                <a:ext uri="{FF2B5EF4-FFF2-40B4-BE49-F238E27FC236}">
                  <a16:creationId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2" name="شكل حر: شكل 17">
              <a:extLst>
                <a:ext uri="{FF2B5EF4-FFF2-40B4-BE49-F238E27FC236}">
                  <a16:creationId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3" name="شكل حر: شكل 19">
              <a:extLst>
                <a:ext uri="{FF2B5EF4-FFF2-40B4-BE49-F238E27FC236}">
                  <a16:creationId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4" name="شكل حر: شكل 23">
              <a:extLst>
                <a:ext uri="{FF2B5EF4-FFF2-40B4-BE49-F238E27FC236}">
                  <a16:creationId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5" name="شكل حر: شكل 54">
              <a:extLst>
                <a:ext uri="{FF2B5EF4-FFF2-40B4-BE49-F238E27FC236}">
                  <a16:creationId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grpSp>
      <p:sp>
        <p:nvSpPr>
          <p:cNvPr id="5" name="عنصر نائب لرقم الشريحة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1"/>
          <a:lstStyle/>
          <a:p>
            <a:pPr rtl="1"/>
            <a:fld id="{19B51A1E-902D-48AF-9020-955120F399B6}" type="slidenum">
              <a:rPr lang="ar-SA" smtClean="0"/>
              <a:pPr rtl="1"/>
              <a:t>6</a:t>
            </a:fld>
            <a:endParaRPr lang="ar-SA" dirty="0"/>
          </a:p>
        </p:txBody>
      </p:sp>
      <p:sp>
        <p:nvSpPr>
          <p:cNvPr id="3" name="عنوان 2">
            <a:extLst>
              <a:ext uri="{FF2B5EF4-FFF2-40B4-BE49-F238E27FC236}">
                <a16:creationId xmlns:a16="http://schemas.microsoft.com/office/drawing/2014/main" id="{17854D77-CE41-461B-80F2-543038026539}"/>
              </a:ext>
            </a:extLst>
          </p:cNvPr>
          <p:cNvSpPr>
            <a:spLocks noGrp="1"/>
          </p:cNvSpPr>
          <p:nvPr>
            <p:ph type="ctrTitle"/>
          </p:nvPr>
        </p:nvSpPr>
        <p:spPr>
          <a:xfrm>
            <a:off x="6095999" y="86714"/>
            <a:ext cx="6009287" cy="2367852"/>
          </a:xfrm>
        </p:spPr>
        <p:txBody>
          <a:bodyPr/>
          <a:lstStyle/>
          <a:p>
            <a:pPr algn="ctr"/>
            <a:r>
              <a:rPr lang="ar-IQ" sz="5400" dirty="0">
                <a:latin typeface="Sakkal Majalla" panose="02000000000000000000" pitchFamily="2" charset="-78"/>
                <a:cs typeface="Sakkal Majalla" panose="02000000000000000000" pitchFamily="2" charset="-78"/>
              </a:rPr>
              <a:t>3. المحراث الحفار</a:t>
            </a:r>
            <a:endParaRPr lang="en-US" sz="5400" dirty="0">
              <a:latin typeface="Sakkal Majalla" panose="02000000000000000000" pitchFamily="2" charset="-78"/>
              <a:cs typeface="Sakkal Majalla" panose="02000000000000000000" pitchFamily="2" charset="-78"/>
            </a:endParaRPr>
          </a:p>
        </p:txBody>
      </p:sp>
      <p:sp>
        <p:nvSpPr>
          <p:cNvPr id="9" name="عنوان فرعي 8">
            <a:extLst>
              <a:ext uri="{FF2B5EF4-FFF2-40B4-BE49-F238E27FC236}">
                <a16:creationId xmlns:a16="http://schemas.microsoft.com/office/drawing/2014/main" id="{4FDE1257-5337-4D7D-911B-E4E3B399CAB0}"/>
              </a:ext>
            </a:extLst>
          </p:cNvPr>
          <p:cNvSpPr>
            <a:spLocks noGrp="1"/>
          </p:cNvSpPr>
          <p:nvPr>
            <p:ph type="subTitle" idx="1"/>
          </p:nvPr>
        </p:nvSpPr>
        <p:spPr>
          <a:xfrm>
            <a:off x="6095999" y="2638662"/>
            <a:ext cx="6009287" cy="3332432"/>
          </a:xfrm>
        </p:spPr>
        <p:txBody>
          <a:bodyPr/>
          <a:lstStyle/>
          <a:p>
            <a:pPr algn="just"/>
            <a:r>
              <a:rPr lang="ar-IQ" sz="3600" dirty="0">
                <a:latin typeface="Sakkal Majalla" panose="02000000000000000000" pitchFamily="2" charset="-78"/>
                <a:cs typeface="Sakkal Majalla" panose="02000000000000000000" pitchFamily="2" charset="-78"/>
              </a:rPr>
              <a:t>لا يستخدم هذا النوع من المحاريث في مجال البستنة. يستخدم هذا النوع في تفتيت الطبقة التي تلي السطحية من التربة لتحسن خواصها من ناحية نفاذية التربة للغازات والمياه.</a:t>
            </a:r>
            <a:endParaRPr lang="en-US" sz="3600" dirty="0">
              <a:latin typeface="Sakkal Majalla" panose="02000000000000000000" pitchFamily="2" charset="-78"/>
              <a:cs typeface="Sakkal Majalla" panose="02000000000000000000" pitchFamily="2" charset="-78"/>
            </a:endParaRPr>
          </a:p>
        </p:txBody>
      </p:sp>
      <p:sp>
        <p:nvSpPr>
          <p:cNvPr id="11" name="عنصر نائب للصورة 10">
            <a:extLst>
              <a:ext uri="{FF2B5EF4-FFF2-40B4-BE49-F238E27FC236}">
                <a16:creationId xmlns:a16="http://schemas.microsoft.com/office/drawing/2014/main" id="{D762B0D6-6694-40E1-BC64-476809AF18A9}"/>
              </a:ext>
            </a:extLst>
          </p:cNvPr>
          <p:cNvSpPr>
            <a:spLocks noGrp="1"/>
          </p:cNvSpPr>
          <p:nvPr>
            <p:ph type="pic" sz="quarter" idx="12"/>
          </p:nvPr>
        </p:nvSpPr>
        <p:spPr/>
      </p:sp>
      <p:pic>
        <p:nvPicPr>
          <p:cNvPr id="5122" name="Picture 2" descr="المحاريث الحفارة - شركة التنمية الزراعية المتكاملة">
            <a:extLst>
              <a:ext uri="{FF2B5EF4-FFF2-40B4-BE49-F238E27FC236}">
                <a16:creationId xmlns:a16="http://schemas.microsoft.com/office/drawing/2014/main" id="{44A3994C-A04D-4C9A-951A-7AE4AE141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1" y="178547"/>
            <a:ext cx="6009287" cy="659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6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العنوان 13">
            <a:extLst>
              <a:ext uri="{FF2B5EF4-FFF2-40B4-BE49-F238E27FC236}">
                <a16:creationId xmlns:a16="http://schemas.microsoft.com/office/drawing/2014/main" id="{5A66ED23-4FD1-4E82-A830-0FFC1B6F8070}"/>
              </a:ext>
            </a:extLst>
          </p:cNvPr>
          <p:cNvSpPr>
            <a:spLocks noGrp="1"/>
          </p:cNvSpPr>
          <p:nvPr>
            <p:ph type="title"/>
          </p:nvPr>
        </p:nvSpPr>
        <p:spPr/>
        <p:txBody>
          <a:bodyPr rtlCol="1"/>
          <a:lstStyle/>
          <a:p>
            <a:pPr algn="ctr" rtl="1"/>
            <a:r>
              <a:rPr lang="ar-IQ" sz="4000" b="1" dirty="0">
                <a:solidFill>
                  <a:schemeClr val="tx1"/>
                </a:solidFill>
                <a:latin typeface="Sakkal Majalla" panose="02000000000000000000" pitchFamily="2" charset="-78"/>
                <a:cs typeface="Sakkal Majalla" panose="02000000000000000000" pitchFamily="2" charset="-78"/>
              </a:rPr>
              <a:t>مكونات المحراث الحفار</a:t>
            </a:r>
            <a:endParaRPr lang="ar-SA" sz="4000" b="1" dirty="0">
              <a:solidFill>
                <a:schemeClr val="tx1"/>
              </a:solidFill>
              <a:latin typeface="Sakkal Majalla" panose="02000000000000000000" pitchFamily="2" charset="-78"/>
              <a:cs typeface="Sakkal Majalla" panose="02000000000000000000" pitchFamily="2" charset="-78"/>
            </a:endParaRPr>
          </a:p>
        </p:txBody>
      </p:sp>
      <p:sp>
        <p:nvSpPr>
          <p:cNvPr id="18" name="عنصر نائب للنص 17">
            <a:extLst>
              <a:ext uri="{FF2B5EF4-FFF2-40B4-BE49-F238E27FC236}">
                <a16:creationId xmlns:a16="http://schemas.microsoft.com/office/drawing/2014/main" id="{EF1735BC-D84A-49D9-A1F5-98B0F92CC4E6}"/>
              </a:ext>
            </a:extLst>
          </p:cNvPr>
          <p:cNvSpPr>
            <a:spLocks noGrp="1"/>
          </p:cNvSpPr>
          <p:nvPr>
            <p:ph type="body" sz="quarter" idx="17"/>
          </p:nvPr>
        </p:nvSpPr>
        <p:spPr>
          <a:xfrm>
            <a:off x="2175955" y="2317656"/>
            <a:ext cx="2160587" cy="504000"/>
          </a:xfrm>
        </p:spPr>
        <p:txBody>
          <a:bodyPr rtlCol="1"/>
          <a:lstStyle/>
          <a:p>
            <a:pPr algn="just" rtl="1"/>
            <a:r>
              <a:rPr lang="ar-IQ" sz="2400" dirty="0">
                <a:solidFill>
                  <a:schemeClr val="tx1"/>
                </a:solidFill>
                <a:latin typeface="Sakkal Majalla" panose="02000000000000000000" pitchFamily="2" charset="-78"/>
                <a:cs typeface="Sakkal Majalla" panose="02000000000000000000" pitchFamily="2" charset="-78"/>
              </a:rPr>
              <a:t>3. نقاط الشبك السفلى والنقطة العليا حيث ان المحراث الحفار قريب الشكل من العازقة صلبة القوام لكن تختلف عنها بأن الهيكل اضخم وعرضه الشغال اقل منها ويحمل نوع واحد من الأسلحة وله إمكانية التوغل داخل التربة اكثر من العازقة</a:t>
            </a:r>
            <a:endParaRPr lang="ar-SA" sz="2400" dirty="0">
              <a:solidFill>
                <a:schemeClr val="tx1"/>
              </a:solidFill>
              <a:latin typeface="Sakkal Majalla" panose="02000000000000000000" pitchFamily="2" charset="-78"/>
              <a:cs typeface="Sakkal Majalla" panose="02000000000000000000" pitchFamily="2" charset="-78"/>
            </a:endParaRPr>
          </a:p>
        </p:txBody>
      </p:sp>
      <p:cxnSp>
        <p:nvCxnSpPr>
          <p:cNvPr id="26" name="رابط مستقيم 25" descr="الخط الفاصل الأول على الشريحة">
            <a:extLst>
              <a:ext uri="{FF2B5EF4-FFF2-40B4-BE49-F238E27FC236}">
                <a16:creationId xmlns:a16="http://schemas.microsoft.com/office/drawing/2014/main" id="{52BF77C5-A7CF-41B3-839E-3BF2943DD0CE}"/>
              </a:ext>
              <a:ext uri="{C183D7F6-B498-43B3-948B-1728B52AA6E4}">
                <adec:decorative xmlns:adec="http://schemas.microsoft.com/office/drawing/2017/decorative" val="1"/>
              </a:ext>
            </a:extLst>
          </p:cNvPr>
          <p:cNvCxnSpPr>
            <a:cxnSpLocks/>
          </p:cNvCxnSpPr>
          <p:nvPr/>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عنصر نائب للنص 18">
            <a:extLst>
              <a:ext uri="{FF2B5EF4-FFF2-40B4-BE49-F238E27FC236}">
                <a16:creationId xmlns:a16="http://schemas.microsoft.com/office/drawing/2014/main" id="{015436B2-77D6-4D3F-8744-02853C3A274C}"/>
              </a:ext>
            </a:extLst>
          </p:cNvPr>
          <p:cNvSpPr>
            <a:spLocks noGrp="1"/>
          </p:cNvSpPr>
          <p:nvPr>
            <p:ph type="body" sz="quarter" idx="18"/>
          </p:nvPr>
        </p:nvSpPr>
        <p:spPr>
          <a:xfrm>
            <a:off x="5125046" y="2273289"/>
            <a:ext cx="2160588" cy="504000"/>
          </a:xfrm>
        </p:spPr>
        <p:txBody>
          <a:bodyPr rtlCol="1"/>
          <a:lstStyle/>
          <a:p>
            <a:pPr algn="just" rtl="1"/>
            <a:r>
              <a:rPr lang="ar-IQ" sz="2400" dirty="0">
                <a:solidFill>
                  <a:schemeClr val="tx1"/>
                </a:solidFill>
                <a:latin typeface="Sakkal Majalla" panose="02000000000000000000" pitchFamily="2" charset="-78"/>
                <a:cs typeface="Sakkal Majalla" panose="02000000000000000000" pitchFamily="2" charset="-78"/>
              </a:rPr>
              <a:t>2. السائق وهو يحمل السلاح من جهة ويرتبط بالهيكل من الجهة الأخرى وارتفاع الساق يعطي الأسلحة إمكانية التوغل داخل التربة بعمق يصل الى 40 سم. </a:t>
            </a:r>
            <a:endParaRPr lang="ar-SA" sz="2400" dirty="0">
              <a:solidFill>
                <a:schemeClr val="tx1"/>
              </a:solidFill>
              <a:latin typeface="Sakkal Majalla" panose="02000000000000000000" pitchFamily="2" charset="-78"/>
              <a:cs typeface="Sakkal Majalla" panose="02000000000000000000" pitchFamily="2" charset="-78"/>
            </a:endParaRPr>
          </a:p>
        </p:txBody>
      </p:sp>
      <p:cxnSp>
        <p:nvCxnSpPr>
          <p:cNvPr id="27" name="رابط مستقيم 26" descr="الخط الفاصل الثاني على الشريحة">
            <a:extLst>
              <a:ext uri="{FF2B5EF4-FFF2-40B4-BE49-F238E27FC236}">
                <a16:creationId xmlns:a16="http://schemas.microsoft.com/office/drawing/2014/main" id="{4C7F0FBB-8F7E-4809-AA84-4F77D116439E}"/>
              </a:ext>
              <a:ext uri="{C183D7F6-B498-43B3-948B-1728B52AA6E4}">
                <adec:decorative xmlns:adec="http://schemas.microsoft.com/office/drawing/2017/decorative" val="1"/>
              </a:ext>
            </a:extLst>
          </p:cNvPr>
          <p:cNvCxnSpPr>
            <a:cxnSpLocks/>
          </p:cNvCxnSpPr>
          <p:nvPr/>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عنصر نائب للنص 19">
            <a:extLst>
              <a:ext uri="{FF2B5EF4-FFF2-40B4-BE49-F238E27FC236}">
                <a16:creationId xmlns:a16="http://schemas.microsoft.com/office/drawing/2014/main" id="{CC9889A9-325A-412C-9CE0-44F85B421B89}"/>
              </a:ext>
            </a:extLst>
          </p:cNvPr>
          <p:cNvSpPr>
            <a:spLocks noGrp="1"/>
          </p:cNvSpPr>
          <p:nvPr>
            <p:ph type="body" sz="quarter" idx="19"/>
          </p:nvPr>
        </p:nvSpPr>
        <p:spPr>
          <a:xfrm>
            <a:off x="7969634" y="2288606"/>
            <a:ext cx="2160587" cy="504000"/>
          </a:xfrm>
        </p:spPr>
        <p:txBody>
          <a:bodyPr rtlCol="1"/>
          <a:lstStyle/>
          <a:p>
            <a:pPr rtl="1"/>
            <a:r>
              <a:rPr lang="ar-IQ" sz="2400" dirty="0">
                <a:solidFill>
                  <a:schemeClr val="tx1"/>
                </a:solidFill>
                <a:latin typeface="Sakkal Majalla" panose="02000000000000000000" pitchFamily="2" charset="-78"/>
                <a:cs typeface="Sakkal Majalla" panose="02000000000000000000" pitchFamily="2" charset="-78"/>
              </a:rPr>
              <a:t>1. الهيكل العام المتكون من مجموعة من القضبان مربعة المقطع والتي تقع في مقدمتها نقاط الشبك الثلاثة.</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3" name="عنصر نائب لرقم الشريحة 2">
            <a:extLst>
              <a:ext uri="{FF2B5EF4-FFF2-40B4-BE49-F238E27FC236}">
                <a16:creationId xmlns:a16="http://schemas.microsoft.com/office/drawing/2014/main" id="{BCF05422-1112-470B-99A8-5D6041CBE945}"/>
              </a:ext>
            </a:extLst>
          </p:cNvPr>
          <p:cNvSpPr>
            <a:spLocks noGrp="1"/>
          </p:cNvSpPr>
          <p:nvPr>
            <p:ph type="sldNum" sz="quarter" idx="11"/>
          </p:nvPr>
        </p:nvSpPr>
        <p:spPr/>
        <p:txBody>
          <a:bodyPr rtlCol="1"/>
          <a:lstStyle/>
          <a:p>
            <a:pPr algn="ctr" rtl="1"/>
            <a:fld id="{19B51A1E-902D-48AF-9020-955120F399B6}" type="slidenum">
              <a:rPr lang="ar-SA" smtClean="0"/>
              <a:pPr algn="ctr" rtl="1"/>
              <a:t>7</a:t>
            </a:fld>
            <a:endParaRPr lang="ar-SA" dirty="0"/>
          </a:p>
        </p:txBody>
      </p:sp>
    </p:spTree>
    <p:extLst>
      <p:ext uri="{BB962C8B-B14F-4D97-AF65-F5344CB8AC3E}">
        <p14:creationId xmlns:p14="http://schemas.microsoft.com/office/powerpoint/2010/main" val="347144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عنصر نائب للصورة 18" descr="صورة تحتوي على الطبيعة&#10;&#10;وصف تم إنشاؤه بثقة عالية جداً">
            <a:extLst>
              <a:ext uri="{FF2B5EF4-FFF2-40B4-BE49-F238E27FC236}">
                <a16:creationId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a:xfrm>
            <a:off x="173428" y="43447"/>
            <a:ext cx="12018572" cy="6684572"/>
          </a:xfrm>
        </p:spPr>
      </p:pic>
      <p:sp>
        <p:nvSpPr>
          <p:cNvPr id="16" name="مستطيل 15">
            <a:extLst>
              <a:ext uri="{FF2B5EF4-FFF2-40B4-BE49-F238E27FC236}">
                <a16:creationId xmlns:a16="http://schemas.microsoft.com/office/drawing/2014/main" id="{BE7FC6D4-123F-4770-841D-884579582CCE}"/>
              </a:ext>
            </a:extLst>
          </p:cNvPr>
          <p:cNvSpPr/>
          <p:nvPr/>
        </p:nvSpPr>
        <p:spPr>
          <a:xfrm>
            <a:off x="5144028" y="687939"/>
            <a:ext cx="3114955" cy="1107996"/>
          </a:xfrm>
          <a:prstGeom prst="rect">
            <a:avLst/>
          </a:prstGeom>
        </p:spPr>
        <p:txBody>
          <a:bodyPr wrap="none">
            <a:spAutoFit/>
          </a:bodyPr>
          <a:lstStyle/>
          <a:p>
            <a:r>
              <a:rPr lang="en-US" sz="6600" b="1" dirty="0">
                <a:solidFill>
                  <a:srgbClr val="FF0000"/>
                </a:solidFill>
                <a:latin typeface="Sakkal Majalla" panose="02000000000000000000" pitchFamily="2" charset="-78"/>
                <a:cs typeface="Sakkal Majalla" panose="02000000000000000000" pitchFamily="2" charset="-78"/>
              </a:rPr>
              <a:t>Thank you</a:t>
            </a:r>
          </a:p>
        </p:txBody>
      </p:sp>
    </p:spTree>
    <p:extLst>
      <p:ext uri="{BB962C8B-B14F-4D97-AF65-F5344CB8AC3E}">
        <p14:creationId xmlns:p14="http://schemas.microsoft.com/office/powerpoint/2010/main" val="2201429680"/>
      </p:ext>
    </p:extLst>
  </p:cSld>
  <p:clrMapOvr>
    <a:masterClrMapping/>
  </p:clrMapOvr>
</p:sld>
</file>

<file path=ppt/theme/theme1.xml><?xml version="1.0" encoding="utf-8"?>
<a:theme xmlns:a="http://schemas.openxmlformats.org/drawingml/2006/main" name="نسق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328_TF16411175.potx" id="{D6558858-B93F-4017-8141-2347ECE33F74}" vid="{2C4B9DCA-C7C3-411C-B16D-A3F0A755C518}"/>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الموجز السريع الأخضر لخطط الأعمال</Template>
  <TotalTime>0</TotalTime>
  <Words>394</Words>
  <Application>Microsoft Office PowerPoint</Application>
  <PresentationFormat>شاشة عريضة</PresentationFormat>
  <Paragraphs>47</Paragraphs>
  <Slides>8</Slides>
  <Notes>8</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8</vt:i4>
      </vt:variant>
    </vt:vector>
  </HeadingPairs>
  <TitlesOfParts>
    <vt:vector size="12" baseType="lpstr">
      <vt:lpstr>Arial</vt:lpstr>
      <vt:lpstr>Sakkal Majalla</vt:lpstr>
      <vt:lpstr>Tahoma</vt:lpstr>
      <vt:lpstr>نسق Office</vt:lpstr>
      <vt:lpstr>2. المحراث القرصي </vt:lpstr>
      <vt:lpstr>عرض تقديمي في PowerPoint</vt:lpstr>
      <vt:lpstr>استخدامات المحاريث القرصية</vt:lpstr>
      <vt:lpstr>مكونات المحراث القرصي</vt:lpstr>
      <vt:lpstr>يوجد المحراث القرصي اما معلقاً او مسحوباً . ولكل قرص زاويتان تعملان على توليد الاحتكاك اللازم لتدوير الأقراص وقطع مقطع التربة ودفعه الى الخلف وهاتان الزاويتان :</vt:lpstr>
      <vt:lpstr>3. المحراث الحفار</vt:lpstr>
      <vt:lpstr>مكونات المحراث الحفار</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2020-05-16T11:15:45Z</dcterms:created>
  <dcterms:modified xsi:type="dcterms:W3CDTF">2020-05-16T13:02:43Z</dcterms:modified>
</cp:coreProperties>
</file>