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6"/>
  </p:notesMasterIdLst>
  <p:handoutMasterIdLst>
    <p:handoutMasterId r:id="rId17"/>
  </p:handoutMasterIdLst>
  <p:sldIdLst>
    <p:sldId id="258" r:id="rId2"/>
    <p:sldId id="275" r:id="rId3"/>
    <p:sldId id="284" r:id="rId4"/>
    <p:sldId id="269" r:id="rId5"/>
    <p:sldId id="279" r:id="rId6"/>
    <p:sldId id="280" r:id="rId7"/>
    <p:sldId id="282" r:id="rId8"/>
    <p:sldId id="285" r:id="rId9"/>
    <p:sldId id="286" r:id="rId10"/>
    <p:sldId id="287" r:id="rId11"/>
    <p:sldId id="288" r:id="rId12"/>
    <p:sldId id="289" r:id="rId13"/>
    <p:sldId id="290" r:id="rId14"/>
    <p:sldId id="291" r:id="rId15"/>
  </p:sldIdLst>
  <p:sldSz cx="12192000" cy="6858000"/>
  <p:notesSz cx="6858000" cy="9144000"/>
  <p:defaultTextStyle>
    <a:defPPr algn="r" rtl="1">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5294" autoAdjust="0"/>
  </p:normalViewPr>
  <p:slideViewPr>
    <p:cSldViewPr snapToGrid="0">
      <p:cViewPr varScale="1">
        <p:scale>
          <a:sx n="73" d="100"/>
          <a:sy n="73" d="100"/>
        </p:scale>
        <p:origin x="618" y="60"/>
      </p:cViewPr>
      <p:guideLst>
        <p:guide orient="horz" pos="2160"/>
        <p:guide pos="3840"/>
      </p:guideLst>
    </p:cSldViewPr>
  </p:slideViewPr>
  <p:notesTextViewPr>
    <p:cViewPr>
      <p:scale>
        <a:sx n="3" d="2"/>
        <a:sy n="3" d="2"/>
      </p:scale>
      <p:origin x="0" y="0"/>
    </p:cViewPr>
  </p:notesTextViewPr>
  <p:notesViewPr>
    <p:cSldViewPr snapToGrid="0">
      <p:cViewPr varScale="1">
        <p:scale>
          <a:sx n="69" d="100"/>
          <a:sy n="69" d="100"/>
        </p:scale>
        <p:origin x="236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4400" y="0"/>
            <a:ext cx="2971800" cy="458788"/>
          </a:xfrm>
          <a:prstGeom prst="rect">
            <a:avLst/>
          </a:prstGeom>
        </p:spPr>
        <p:txBody>
          <a:bodyPr vert="horz" lIns="91440" tIns="45720" rIns="91440" bIns="45720" rtlCol="1"/>
          <a:lstStyle>
            <a:lvl1pPr algn="r" rtl="1">
              <a:defRPr sz="1200"/>
            </a:lvl1pPr>
          </a:lstStyle>
          <a:p>
            <a:pPr rtl="1"/>
            <a:endParaRPr lang="ar-SA" dirty="0">
              <a:latin typeface="Tahoma" panose="020B0604030504040204" pitchFamily="34" charset="0"/>
              <a:ea typeface="Tahoma" panose="020B0604030504040204" pitchFamily="34" charset="0"/>
            </a:endParaRPr>
          </a:p>
        </p:txBody>
      </p:sp>
      <p:sp>
        <p:nvSpPr>
          <p:cNvPr id="3" name="عنصر نائب للتاريخ 2"/>
          <p:cNvSpPr>
            <a:spLocks noGrp="1"/>
          </p:cNvSpPr>
          <p:nvPr>
            <p:ph type="dt" sz="quarter" idx="1"/>
          </p:nvPr>
        </p:nvSpPr>
        <p:spPr>
          <a:xfrm>
            <a:off x="0" y="0"/>
            <a:ext cx="2971800" cy="458788"/>
          </a:xfrm>
          <a:prstGeom prst="rect">
            <a:avLst/>
          </a:prstGeom>
        </p:spPr>
        <p:txBody>
          <a:bodyPr vert="horz" lIns="91440" tIns="45720" rIns="91440" bIns="45720" rtlCol="1"/>
          <a:lstStyle>
            <a:lvl1pPr algn="r" rtl="1">
              <a:defRPr sz="1200"/>
            </a:lvl1pPr>
          </a:lstStyle>
          <a:p>
            <a:pPr algn="l" rtl="1"/>
            <a:fld id="{16C0D6B5-9CC2-441A-949F-B1A6CF089B01}" type="datetime1">
              <a:rPr lang="ar-SA" smtClean="0">
                <a:latin typeface="Tahoma" panose="020B0604030504040204" pitchFamily="34" charset="0"/>
                <a:ea typeface="Tahoma" panose="020B0604030504040204" pitchFamily="34" charset="0"/>
              </a:rPr>
              <a:pPr algn="l" rtl="1"/>
              <a:t>16/09/1441</a:t>
            </a:fld>
            <a:endParaRPr lang="ar-SA" dirty="0">
              <a:latin typeface="Tahoma" panose="020B0604030504040204" pitchFamily="34" charset="0"/>
              <a:ea typeface="Tahoma" panose="020B0604030504040204" pitchFamily="34" charset="0"/>
            </a:endParaRPr>
          </a:p>
        </p:txBody>
      </p:sp>
      <p:sp>
        <p:nvSpPr>
          <p:cNvPr id="4" name="عنصر نائب للتذييل 3"/>
          <p:cNvSpPr>
            <a:spLocks noGrp="1"/>
          </p:cNvSpPr>
          <p:nvPr>
            <p:ph type="ftr" sz="quarter" idx="2"/>
          </p:nvPr>
        </p:nvSpPr>
        <p:spPr>
          <a:xfrm>
            <a:off x="3884400" y="8685213"/>
            <a:ext cx="2971800" cy="458787"/>
          </a:xfrm>
          <a:prstGeom prst="rect">
            <a:avLst/>
          </a:prstGeom>
        </p:spPr>
        <p:txBody>
          <a:bodyPr vert="horz" lIns="91440" tIns="45720" rIns="91440" bIns="45720" rtlCol="1" anchor="b"/>
          <a:lstStyle>
            <a:lvl1pPr algn="r" rtl="1">
              <a:defRPr sz="1200"/>
            </a:lvl1pPr>
          </a:lstStyle>
          <a:p>
            <a:pPr rtl="1"/>
            <a:endParaRPr lang="ar-SA" dirty="0">
              <a:latin typeface="Tahoma" panose="020B0604030504040204" pitchFamily="34" charset="0"/>
              <a:ea typeface="Tahoma" panose="020B0604030504040204" pitchFamily="34" charset="0"/>
            </a:endParaRPr>
          </a:p>
        </p:txBody>
      </p:sp>
      <p:sp>
        <p:nvSpPr>
          <p:cNvPr id="5" name="عنصر نائب لرقم الشريحة 4"/>
          <p:cNvSpPr>
            <a:spLocks noGrp="1"/>
          </p:cNvSpPr>
          <p:nvPr>
            <p:ph type="sldNum" sz="quarter" idx="3"/>
          </p:nvPr>
        </p:nvSpPr>
        <p:spPr>
          <a:xfrm>
            <a:off x="0" y="8685213"/>
            <a:ext cx="2971800" cy="458787"/>
          </a:xfrm>
          <a:prstGeom prst="rect">
            <a:avLst/>
          </a:prstGeom>
        </p:spPr>
        <p:txBody>
          <a:bodyPr vert="horz" lIns="91440" tIns="45720" rIns="91440" bIns="45720" rtlCol="1" anchor="b"/>
          <a:lstStyle>
            <a:lvl1pPr algn="r" rtl="1">
              <a:defRPr sz="1200"/>
            </a:lvl1pPr>
          </a:lstStyle>
          <a:p>
            <a:pPr algn="l" rtl="1"/>
            <a:fld id="{B828588A-5C4E-401A-AECC-B6F63A9DE965}" type="slidenum">
              <a:rPr lang="ar-SA">
                <a:latin typeface="Tahoma" panose="020B0604030504040204" pitchFamily="34" charset="0"/>
                <a:ea typeface="Tahoma" panose="020B0604030504040204" pitchFamily="34" charset="0"/>
              </a:rPr>
              <a:pPr algn="l" rtl="1"/>
              <a:t>‹#›</a:t>
            </a:fld>
            <a:endParaRPr lang="ar-SA" dirty="0">
              <a:latin typeface="Tahoma" panose="020B0604030504040204" pitchFamily="34" charset="0"/>
              <a:ea typeface="Tahoma" panose="020B0604030504040204" pitchFamily="34" charset="0"/>
            </a:endParaRPr>
          </a:p>
        </p:txBody>
      </p:sp>
    </p:spTree>
    <p:extLst>
      <p:ext uri="{BB962C8B-B14F-4D97-AF65-F5344CB8AC3E}">
        <p14:creationId xmlns:p14="http://schemas.microsoft.com/office/powerpoint/2010/main" val="10599797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4400" y="0"/>
            <a:ext cx="2971800" cy="458788"/>
          </a:xfrm>
          <a:prstGeom prst="rect">
            <a:avLst/>
          </a:prstGeom>
        </p:spPr>
        <p:txBody>
          <a:bodyPr vert="horz" lIns="91440" tIns="45720" rIns="91440" bIns="45720" rtlCol="1"/>
          <a:lstStyle>
            <a:lvl1pPr algn="r" rtl="1">
              <a:defRPr sz="1200">
                <a:latin typeface="Tahoma" panose="020B0604030504040204" pitchFamily="34" charset="0"/>
                <a:ea typeface="Tahoma" panose="020B0604030504040204" pitchFamily="34" charset="0"/>
                <a:cs typeface="+mn-cs"/>
              </a:defRPr>
            </a:lvl1pPr>
          </a:lstStyle>
          <a:p>
            <a:endParaRPr lang="ar-SA" dirty="0"/>
          </a:p>
        </p:txBody>
      </p:sp>
      <p:sp>
        <p:nvSpPr>
          <p:cNvPr id="3" name="عنصر نائب للتاريخ 2"/>
          <p:cNvSpPr>
            <a:spLocks noGrp="1"/>
          </p:cNvSpPr>
          <p:nvPr>
            <p:ph type="dt" idx="1"/>
          </p:nvPr>
        </p:nvSpPr>
        <p:spPr>
          <a:xfrm>
            <a:off x="0" y="0"/>
            <a:ext cx="2971800" cy="458788"/>
          </a:xfrm>
          <a:prstGeom prst="rect">
            <a:avLst/>
          </a:prstGeom>
        </p:spPr>
        <p:txBody>
          <a:bodyPr vert="horz" lIns="91440" tIns="45720" rIns="91440" bIns="45720" rtlCol="1"/>
          <a:lstStyle>
            <a:lvl1pPr algn="l" rtl="1">
              <a:defRPr sz="1200">
                <a:latin typeface="Tahoma" panose="020B0604030504040204" pitchFamily="34" charset="0"/>
                <a:ea typeface="Tahoma" panose="020B0604030504040204" pitchFamily="34" charset="0"/>
                <a:cs typeface="+mn-cs"/>
              </a:defRPr>
            </a:lvl1pPr>
          </a:lstStyle>
          <a:p>
            <a:fld id="{4578A187-A33E-4700-8425-20C7664C9B22}" type="datetime1">
              <a:rPr lang="ar-SA" smtClean="0"/>
              <a:pPr/>
              <a:t>16/09/1441</a:t>
            </a:fld>
            <a:endParaRPr lang="ar-SA" dirty="0"/>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pPr rtl="1"/>
            <a:endParaRPr lang="ar-SA" noProof="0" dirty="0"/>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rtl="1"/>
            <a:r>
              <a:rPr lang="ar-SA" noProof="0" dirty="0"/>
              <a:t>انقر لتحرير أنماط النص الرئيسي</a:t>
            </a:r>
          </a:p>
          <a:p>
            <a:pPr lvl="1" rtl="1"/>
            <a:r>
              <a:rPr lang="ar-SA" noProof="0" dirty="0"/>
              <a:t>المستوى الثاني</a:t>
            </a:r>
          </a:p>
          <a:p>
            <a:pPr lvl="2" rtl="1"/>
            <a:r>
              <a:rPr lang="ar-SA" noProof="0" dirty="0"/>
              <a:t>المستوى الثالث</a:t>
            </a:r>
          </a:p>
          <a:p>
            <a:pPr lvl="3" rtl="1"/>
            <a:r>
              <a:rPr lang="ar-SA" noProof="0" dirty="0"/>
              <a:t>المستوى الرابع</a:t>
            </a:r>
          </a:p>
          <a:p>
            <a:pPr lvl="4" rtl="1"/>
            <a:r>
              <a:rPr lang="ar-SA" noProof="0" dirty="0"/>
              <a:t>المستوى الخامس</a:t>
            </a:r>
          </a:p>
        </p:txBody>
      </p:sp>
      <p:sp>
        <p:nvSpPr>
          <p:cNvPr id="6" name="عنصر نائب للتذييل 5"/>
          <p:cNvSpPr>
            <a:spLocks noGrp="1"/>
          </p:cNvSpPr>
          <p:nvPr>
            <p:ph type="ftr" sz="quarter" idx="4"/>
          </p:nvPr>
        </p:nvSpPr>
        <p:spPr>
          <a:xfrm>
            <a:off x="3884400" y="8685213"/>
            <a:ext cx="2971800" cy="458787"/>
          </a:xfrm>
          <a:prstGeom prst="rect">
            <a:avLst/>
          </a:prstGeom>
        </p:spPr>
        <p:txBody>
          <a:bodyPr vert="horz" lIns="91440" tIns="45720" rIns="91440" bIns="45720" rtlCol="1" anchor="b"/>
          <a:lstStyle>
            <a:lvl1pPr algn="r" rtl="1">
              <a:defRPr sz="1200">
                <a:latin typeface="Tahoma" panose="020B0604030504040204" pitchFamily="34" charset="0"/>
                <a:ea typeface="Tahoma" panose="020B0604030504040204" pitchFamily="34" charset="0"/>
                <a:cs typeface="+mn-cs"/>
              </a:defRPr>
            </a:lvl1pPr>
          </a:lstStyle>
          <a:p>
            <a:endParaRPr lang="ar-SA" dirty="0"/>
          </a:p>
        </p:txBody>
      </p:sp>
      <p:sp>
        <p:nvSpPr>
          <p:cNvPr id="7" name="عنصر نائب لرقم الشريحة 6"/>
          <p:cNvSpPr>
            <a:spLocks noGrp="1"/>
          </p:cNvSpPr>
          <p:nvPr>
            <p:ph type="sldNum" sz="quarter" idx="5"/>
          </p:nvPr>
        </p:nvSpPr>
        <p:spPr>
          <a:xfrm>
            <a:off x="0" y="8685213"/>
            <a:ext cx="2971800" cy="458787"/>
          </a:xfrm>
          <a:prstGeom prst="rect">
            <a:avLst/>
          </a:prstGeom>
        </p:spPr>
        <p:txBody>
          <a:bodyPr vert="horz" lIns="91440" tIns="45720" rIns="91440" bIns="45720" rtlCol="1" anchor="b"/>
          <a:lstStyle>
            <a:lvl1pPr algn="l" rtl="1">
              <a:defRPr sz="1200">
                <a:latin typeface="Tahoma" panose="020B0604030504040204" pitchFamily="34" charset="0"/>
                <a:ea typeface="Tahoma" panose="020B0604030504040204" pitchFamily="34" charset="0"/>
                <a:cs typeface="+mn-cs"/>
              </a:defRPr>
            </a:lvl1pPr>
          </a:lstStyle>
          <a:p>
            <a:fld id="{77542409-6A04-4DC6-AC3A-D3758287A8F2}" type="slidenum">
              <a:rPr lang="ar-SA" smtClean="0"/>
              <a:pPr/>
              <a:t>‹#›</a:t>
            </a:fld>
            <a:endParaRPr lang="ar-SA" dirty="0"/>
          </a:p>
        </p:txBody>
      </p:sp>
    </p:spTree>
    <p:extLst>
      <p:ext uri="{BB962C8B-B14F-4D97-AF65-F5344CB8AC3E}">
        <p14:creationId xmlns:p14="http://schemas.microsoft.com/office/powerpoint/2010/main" val="2541150592"/>
      </p:ext>
    </p:extLst>
  </p:cSld>
  <p:clrMap bg1="lt1" tx1="dk1" bg2="lt2" tx2="dk2" accent1="accent1" accent2="accent2" accent3="accent3" accent4="accent4" accent5="accent5" accent6="accent6" hlink="hlink" folHlink="folHlink"/>
  <p:hf hdr="0" ftr="0" dt="0"/>
  <p:notesStyle>
    <a:lvl1pPr marL="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rtlCol="1"/>
          <a:lstStyle/>
          <a:p>
            <a:pPr rtl="1"/>
            <a:endParaRPr lang="ar-SA" dirty="0"/>
          </a:p>
        </p:txBody>
      </p:sp>
      <p:sp>
        <p:nvSpPr>
          <p:cNvPr id="4" name="عنصر نائب لرقم الشريحة 3"/>
          <p:cNvSpPr>
            <a:spLocks noGrp="1"/>
          </p:cNvSpPr>
          <p:nvPr>
            <p:ph type="sldNum" sz="quarter" idx="10"/>
          </p:nvPr>
        </p:nvSpPr>
        <p:spPr/>
        <p:txBody>
          <a:bodyPr rtlCol="1"/>
          <a:lstStyle/>
          <a:p>
            <a:pPr rtl="1"/>
            <a:fld id="{77542409-6A04-4DC6-AC3A-D3758287A8F2}" type="slidenum">
              <a:rPr lang="ar-SA" smtClean="0"/>
              <a:t>1</a:t>
            </a:fld>
            <a:endParaRPr lang="ar-SA" dirty="0"/>
          </a:p>
        </p:txBody>
      </p:sp>
    </p:spTree>
    <p:extLst>
      <p:ext uri="{BB962C8B-B14F-4D97-AF65-F5344CB8AC3E}">
        <p14:creationId xmlns:p14="http://schemas.microsoft.com/office/powerpoint/2010/main" val="3300829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pPr rtl="1"/>
            <a:fld id="{77542409-6A04-4DC6-AC3A-D3758287A8F2}" type="slidenum">
              <a:rPr lang="ar-SA" smtClean="0"/>
              <a:t>10</a:t>
            </a:fld>
            <a:endParaRPr lang="ar-SA" dirty="0"/>
          </a:p>
        </p:txBody>
      </p:sp>
    </p:spTree>
    <p:extLst>
      <p:ext uri="{BB962C8B-B14F-4D97-AF65-F5344CB8AC3E}">
        <p14:creationId xmlns:p14="http://schemas.microsoft.com/office/powerpoint/2010/main" val="40220482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pPr rtl="1"/>
            <a:fld id="{77542409-6A04-4DC6-AC3A-D3758287A8F2}" type="slidenum">
              <a:rPr lang="ar-SA" smtClean="0"/>
              <a:t>11</a:t>
            </a:fld>
            <a:endParaRPr lang="ar-SA" dirty="0"/>
          </a:p>
        </p:txBody>
      </p:sp>
    </p:spTree>
    <p:extLst>
      <p:ext uri="{BB962C8B-B14F-4D97-AF65-F5344CB8AC3E}">
        <p14:creationId xmlns:p14="http://schemas.microsoft.com/office/powerpoint/2010/main" val="34286197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pPr rtl="1"/>
            <a:fld id="{77542409-6A04-4DC6-AC3A-D3758287A8F2}" type="slidenum">
              <a:rPr lang="ar-SA" smtClean="0"/>
              <a:t>12</a:t>
            </a:fld>
            <a:endParaRPr lang="ar-SA" dirty="0"/>
          </a:p>
        </p:txBody>
      </p:sp>
    </p:spTree>
    <p:extLst>
      <p:ext uri="{BB962C8B-B14F-4D97-AF65-F5344CB8AC3E}">
        <p14:creationId xmlns:p14="http://schemas.microsoft.com/office/powerpoint/2010/main" val="178186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pPr rtl="1"/>
            <a:fld id="{77542409-6A04-4DC6-AC3A-D3758287A8F2}" type="slidenum">
              <a:rPr lang="ar-SA" smtClean="0"/>
              <a:t>2</a:t>
            </a:fld>
            <a:endParaRPr lang="ar-SA" dirty="0"/>
          </a:p>
        </p:txBody>
      </p:sp>
    </p:spTree>
    <p:extLst>
      <p:ext uri="{BB962C8B-B14F-4D97-AF65-F5344CB8AC3E}">
        <p14:creationId xmlns:p14="http://schemas.microsoft.com/office/powerpoint/2010/main" val="3568605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pPr rtl="1"/>
            <a:fld id="{77542409-6A04-4DC6-AC3A-D3758287A8F2}" type="slidenum">
              <a:rPr lang="ar-SA" smtClean="0"/>
              <a:t>3</a:t>
            </a:fld>
            <a:endParaRPr lang="ar-SA" dirty="0"/>
          </a:p>
        </p:txBody>
      </p:sp>
    </p:spTree>
    <p:extLst>
      <p:ext uri="{BB962C8B-B14F-4D97-AF65-F5344CB8AC3E}">
        <p14:creationId xmlns:p14="http://schemas.microsoft.com/office/powerpoint/2010/main" val="1566759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pPr rtl="1"/>
            <a:fld id="{77542409-6A04-4DC6-AC3A-D3758287A8F2}" type="slidenum">
              <a:rPr lang="ar-SA" smtClean="0"/>
              <a:t>4</a:t>
            </a:fld>
            <a:endParaRPr lang="ar-SA" dirty="0"/>
          </a:p>
        </p:txBody>
      </p:sp>
    </p:spTree>
    <p:extLst>
      <p:ext uri="{BB962C8B-B14F-4D97-AF65-F5344CB8AC3E}">
        <p14:creationId xmlns:p14="http://schemas.microsoft.com/office/powerpoint/2010/main" val="2420142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pPr rtl="1"/>
            <a:fld id="{77542409-6A04-4DC6-AC3A-D3758287A8F2}" type="slidenum">
              <a:rPr lang="ar-SA" smtClean="0"/>
              <a:t>5</a:t>
            </a:fld>
            <a:endParaRPr lang="ar-SA" dirty="0"/>
          </a:p>
        </p:txBody>
      </p:sp>
    </p:spTree>
    <p:extLst>
      <p:ext uri="{BB962C8B-B14F-4D97-AF65-F5344CB8AC3E}">
        <p14:creationId xmlns:p14="http://schemas.microsoft.com/office/powerpoint/2010/main" val="4192112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pPr rtl="1"/>
            <a:fld id="{77542409-6A04-4DC6-AC3A-D3758287A8F2}" type="slidenum">
              <a:rPr lang="ar-SA" smtClean="0"/>
              <a:t>6</a:t>
            </a:fld>
            <a:endParaRPr lang="ar-SA" dirty="0"/>
          </a:p>
        </p:txBody>
      </p:sp>
    </p:spTree>
    <p:extLst>
      <p:ext uri="{BB962C8B-B14F-4D97-AF65-F5344CB8AC3E}">
        <p14:creationId xmlns:p14="http://schemas.microsoft.com/office/powerpoint/2010/main" val="1859962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pPr rtl="1"/>
            <a:fld id="{77542409-6A04-4DC6-AC3A-D3758287A8F2}" type="slidenum">
              <a:rPr lang="ar-SA" smtClean="0"/>
              <a:t>7</a:t>
            </a:fld>
            <a:endParaRPr lang="ar-SA" dirty="0"/>
          </a:p>
        </p:txBody>
      </p:sp>
    </p:spTree>
    <p:extLst>
      <p:ext uri="{BB962C8B-B14F-4D97-AF65-F5344CB8AC3E}">
        <p14:creationId xmlns:p14="http://schemas.microsoft.com/office/powerpoint/2010/main" val="3676795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pPr rtl="1"/>
            <a:fld id="{77542409-6A04-4DC6-AC3A-D3758287A8F2}" type="slidenum">
              <a:rPr lang="ar-SA" smtClean="0"/>
              <a:t>8</a:t>
            </a:fld>
            <a:endParaRPr lang="ar-SA" dirty="0"/>
          </a:p>
        </p:txBody>
      </p:sp>
    </p:spTree>
    <p:extLst>
      <p:ext uri="{BB962C8B-B14F-4D97-AF65-F5344CB8AC3E}">
        <p14:creationId xmlns:p14="http://schemas.microsoft.com/office/powerpoint/2010/main" val="2668393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pPr rtl="1"/>
            <a:fld id="{77542409-6A04-4DC6-AC3A-D3758287A8F2}" type="slidenum">
              <a:rPr lang="ar-SA" smtClean="0"/>
              <a:t>9</a:t>
            </a:fld>
            <a:endParaRPr lang="ar-SA" dirty="0"/>
          </a:p>
        </p:txBody>
      </p:sp>
    </p:spTree>
    <p:extLst>
      <p:ext uri="{BB962C8B-B14F-4D97-AF65-F5344CB8AC3E}">
        <p14:creationId xmlns:p14="http://schemas.microsoft.com/office/powerpoint/2010/main" val="38122565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العنوان">
    <p:spTree>
      <p:nvGrpSpPr>
        <p:cNvPr id="1" name=""/>
        <p:cNvGrpSpPr/>
        <p:nvPr/>
      </p:nvGrpSpPr>
      <p:grpSpPr>
        <a:xfrm>
          <a:off x="0" y="0"/>
          <a:ext cx="0" cy="0"/>
          <a:chOff x="0" y="0"/>
          <a:chExt cx="0" cy="0"/>
        </a:xfrm>
      </p:grpSpPr>
      <p:sp>
        <p:nvSpPr>
          <p:cNvPr id="9" name="المستطيل 8"/>
          <p:cNvSpPr/>
          <p:nvPr/>
        </p:nvSpPr>
        <p:spPr>
          <a:xfrm flipH="1">
            <a:off x="5562600" y="0"/>
            <a:ext cx="5029200" cy="5943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noProof="0" dirty="0">
              <a:cs typeface="+mj-cs"/>
            </a:endParaRPr>
          </a:p>
        </p:txBody>
      </p:sp>
      <p:sp>
        <p:nvSpPr>
          <p:cNvPr id="2" name="العنوان 1"/>
          <p:cNvSpPr>
            <a:spLocks noGrp="1"/>
          </p:cNvSpPr>
          <p:nvPr>
            <p:ph type="ctrTitle"/>
          </p:nvPr>
        </p:nvSpPr>
        <p:spPr>
          <a:xfrm flipH="1">
            <a:off x="5593903" y="3019706"/>
            <a:ext cx="4846320" cy="2387600"/>
          </a:xfrm>
        </p:spPr>
        <p:txBody>
          <a:bodyPr rtlCol="1" anchor="b">
            <a:normAutofit/>
          </a:bodyPr>
          <a:lstStyle>
            <a:lvl1pPr algn="r" rtl="1">
              <a:lnSpc>
                <a:spcPct val="90000"/>
              </a:lnSpc>
              <a:defRPr sz="4800">
                <a:solidFill>
                  <a:schemeClr val="bg1"/>
                </a:solidFill>
                <a:cs typeface="+mj-cs"/>
              </a:defRPr>
            </a:lvl1pPr>
          </a:lstStyle>
          <a:p>
            <a:pPr rtl="1"/>
            <a:r>
              <a:rPr lang="ar-SA" noProof="0"/>
              <a:t>انقر لتحرير نمط عنوان الشكل الرئيسي</a:t>
            </a:r>
            <a:endParaRPr lang="ar-SA" noProof="0" dirty="0"/>
          </a:p>
        </p:txBody>
      </p:sp>
      <p:sp>
        <p:nvSpPr>
          <p:cNvPr id="3" name="العنوان الفرعي 2"/>
          <p:cNvSpPr>
            <a:spLocks noGrp="1"/>
          </p:cNvSpPr>
          <p:nvPr>
            <p:ph type="subTitle" idx="1"/>
          </p:nvPr>
        </p:nvSpPr>
        <p:spPr>
          <a:xfrm flipH="1">
            <a:off x="5593903" y="5381894"/>
            <a:ext cx="4846320" cy="448056"/>
          </a:xfrm>
        </p:spPr>
        <p:txBody>
          <a:bodyPr rtlCol="1">
            <a:normAutofit/>
          </a:bodyPr>
          <a:lstStyle>
            <a:lvl1pPr marL="0" indent="0" algn="r" rtl="1">
              <a:spcBef>
                <a:spcPts val="0"/>
              </a:spcBef>
              <a:buNone/>
              <a:defRPr sz="1800">
                <a:solidFill>
                  <a:schemeClr val="bg1"/>
                </a:solidFill>
                <a:cs typeface="+mn-cs"/>
              </a:defRPr>
            </a:lvl1pPr>
            <a:lvl2pPr marL="457200" indent="0" algn="ctr" rtl="1">
              <a:buNone/>
              <a:defRPr sz="2000"/>
            </a:lvl2pPr>
            <a:lvl3pPr marL="914400" indent="0" algn="ctr" rtl="1">
              <a:buNone/>
              <a:defRPr sz="1800"/>
            </a:lvl3pPr>
            <a:lvl4pPr marL="1371600" indent="0" algn="ctr" rtl="1">
              <a:buNone/>
              <a:defRPr sz="1600"/>
            </a:lvl4pPr>
            <a:lvl5pPr marL="1828800" indent="0" algn="ctr" rtl="1">
              <a:buNone/>
              <a:defRPr sz="1600"/>
            </a:lvl5pPr>
            <a:lvl6pPr marL="2286000" indent="0" algn="ctr" rtl="1">
              <a:buNone/>
              <a:defRPr sz="1600"/>
            </a:lvl6pPr>
            <a:lvl7pPr marL="2743200" indent="0" algn="ctr" rtl="1">
              <a:buNone/>
              <a:defRPr sz="1600"/>
            </a:lvl7pPr>
            <a:lvl8pPr marL="3200400" indent="0" algn="ctr" rtl="1">
              <a:buNone/>
              <a:defRPr sz="1600"/>
            </a:lvl8pPr>
            <a:lvl9pPr marL="3657600" indent="0" algn="ctr" rtl="1">
              <a:buNone/>
              <a:defRPr sz="1600"/>
            </a:lvl9pPr>
          </a:lstStyle>
          <a:p>
            <a:pPr rtl="1"/>
            <a:r>
              <a:rPr lang="ar-SA" noProof="0"/>
              <a:t>انقر لتحرير نمط العنوان الفرعي للشكل الرئيسي</a:t>
            </a:r>
            <a:endParaRPr lang="ar-SA" noProof="0" dirty="0"/>
          </a:p>
        </p:txBody>
      </p:sp>
      <p:pic>
        <p:nvPicPr>
          <p:cNvPr id="8" name="صورة 7" descr="سحب بيضاء في سماء زرقاء"/>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10701528" y="2057400"/>
            <a:ext cx="1490472" cy="3886200"/>
          </a:xfrm>
          <a:prstGeom prst="rect">
            <a:avLst/>
          </a:prstGeom>
        </p:spPr>
      </p:pic>
      <p:pic>
        <p:nvPicPr>
          <p:cNvPr id="10" name="الصورة 9" descr="صورة مقربة لبتيلة نبات"/>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flipH="1">
            <a:off x="3392105" y="2057400"/>
            <a:ext cx="2060767" cy="3886200"/>
          </a:xfrm>
          <a:prstGeom prst="rect">
            <a:avLst/>
          </a:prstGeom>
        </p:spPr>
      </p:pic>
      <p:pic>
        <p:nvPicPr>
          <p:cNvPr id="11" name="صورة 10" descr="أمواج"/>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flipH="1">
            <a:off x="-319" y="2057400"/>
            <a:ext cx="3282696" cy="3886200"/>
          </a:xfrm>
          <a:prstGeom prst="rect">
            <a:avLst/>
          </a:prstGeom>
        </p:spPr>
      </p:pic>
    </p:spTree>
    <p:extLst>
      <p:ext uri="{BB962C8B-B14F-4D97-AF65-F5344CB8AC3E}">
        <p14:creationId xmlns:p14="http://schemas.microsoft.com/office/powerpoint/2010/main" val="698731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العنوان والنص العمودي">
    <p:spTree>
      <p:nvGrpSpPr>
        <p:cNvPr id="1" name=""/>
        <p:cNvGrpSpPr/>
        <p:nvPr/>
      </p:nvGrpSpPr>
      <p:grpSpPr>
        <a:xfrm>
          <a:off x="0" y="0"/>
          <a:ext cx="0" cy="0"/>
          <a:chOff x="0" y="0"/>
          <a:chExt cx="0" cy="0"/>
        </a:xfrm>
      </p:grpSpPr>
      <p:sp>
        <p:nvSpPr>
          <p:cNvPr id="2" name="العنوان 1"/>
          <p:cNvSpPr>
            <a:spLocks noGrp="1"/>
          </p:cNvSpPr>
          <p:nvPr>
            <p:ph type="title"/>
          </p:nvPr>
        </p:nvSpPr>
        <p:spPr>
          <a:xfrm flipH="1">
            <a:off x="1410025" y="276087"/>
            <a:ext cx="9371949" cy="1183566"/>
          </a:xfrm>
        </p:spPr>
        <p:txBody>
          <a:bodyPr rtlCol="1"/>
          <a:lstStyle>
            <a:lvl1pPr algn="r" rtl="1">
              <a:defRPr/>
            </a:lvl1pPr>
          </a:lstStyle>
          <a:p>
            <a:pPr rtl="1"/>
            <a:r>
              <a:rPr lang="ar-SA" noProof="0"/>
              <a:t>انقر لتحرير نمط عنوان الشكل الرئيسي</a:t>
            </a:r>
            <a:endParaRPr lang="ar-SA" noProof="0" dirty="0"/>
          </a:p>
        </p:txBody>
      </p:sp>
      <p:sp>
        <p:nvSpPr>
          <p:cNvPr id="3" name="العنصر النائب لنص عمودي 2"/>
          <p:cNvSpPr>
            <a:spLocks noGrp="1"/>
          </p:cNvSpPr>
          <p:nvPr>
            <p:ph type="body" orient="vert" idx="1"/>
          </p:nvPr>
        </p:nvSpPr>
        <p:spPr>
          <a:xfrm flipH="1" flipV="1">
            <a:off x="1410025" y="1566001"/>
            <a:ext cx="9371948" cy="4620682"/>
          </a:xfrm>
        </p:spPr>
        <p:txBody>
          <a:bodyPr vert="eaVert" rtlCol="1"/>
          <a:lstStyle>
            <a:lvl1pPr algn="r" rtl="1">
              <a:defRPr/>
            </a:lvl1pPr>
            <a:lvl2pPr algn="r" rtl="1">
              <a:defRPr/>
            </a:lvl2pPr>
            <a:lvl3pPr algn="r" rtl="1">
              <a:defRPr/>
            </a:lvl3pPr>
            <a:lvl4pPr algn="r" rtl="1">
              <a:defRPr/>
            </a:lvl4pPr>
            <a:lvl5pPr algn="r" rtl="1">
              <a:defRPr/>
            </a:lvl5pPr>
          </a:lstStyle>
          <a:p>
            <a:pPr lvl="0" rtl="1"/>
            <a:r>
              <a:rPr lang="ar-SA" noProof="0"/>
              <a:t>انقر لتحرير أنماط نص الشكل الرئيسي</a:t>
            </a:r>
          </a:p>
          <a:p>
            <a:pPr lvl="1" rtl="1"/>
            <a:r>
              <a:rPr lang="ar-SA" noProof="0"/>
              <a:t>المستوى الثاني</a:t>
            </a:r>
          </a:p>
          <a:p>
            <a:pPr lvl="2" rtl="1"/>
            <a:r>
              <a:rPr lang="ar-SA" noProof="0"/>
              <a:t>المستوى الثالث</a:t>
            </a:r>
          </a:p>
          <a:p>
            <a:pPr lvl="3" rtl="1"/>
            <a:r>
              <a:rPr lang="ar-SA" noProof="0"/>
              <a:t>المستوى الرابع</a:t>
            </a:r>
          </a:p>
          <a:p>
            <a:pPr lvl="4" rtl="1"/>
            <a:r>
              <a:rPr lang="ar-SA" noProof="0"/>
              <a:t>المستوى الخامس</a:t>
            </a:r>
            <a:endParaRPr lang="ar-SA" noProof="0" dirty="0"/>
          </a:p>
        </p:txBody>
      </p:sp>
      <p:sp>
        <p:nvSpPr>
          <p:cNvPr id="6" name="عنصر نائب لرقم الشريحة 5"/>
          <p:cNvSpPr>
            <a:spLocks noGrp="1"/>
          </p:cNvSpPr>
          <p:nvPr>
            <p:ph type="sldNum" sz="quarter" idx="12"/>
          </p:nvPr>
        </p:nvSpPr>
        <p:spPr>
          <a:xfrm flipH="1">
            <a:off x="11775600" y="6629400"/>
            <a:ext cx="410402" cy="228600"/>
          </a:xfrm>
        </p:spPr>
        <p:txBody>
          <a:bodyPr rtlCol="1"/>
          <a:lstStyle>
            <a:lvl1pPr algn="l" rtl="1">
              <a:defRPr/>
            </a:lvl1pPr>
          </a:lstStyle>
          <a:p>
            <a:fld id="{9CD8D479-8942-46E8-A226-A4E01F7A105C}" type="slidenum">
              <a:rPr lang="ar-SA" smtClean="0"/>
              <a:pPr/>
              <a:t>‹#›</a:t>
            </a:fld>
            <a:endParaRPr lang="ar-SA" dirty="0"/>
          </a:p>
        </p:txBody>
      </p:sp>
      <p:sp>
        <p:nvSpPr>
          <p:cNvPr id="4" name="عنصر نائب للتاريخ 3"/>
          <p:cNvSpPr>
            <a:spLocks noGrp="1"/>
          </p:cNvSpPr>
          <p:nvPr>
            <p:ph type="dt" sz="half" idx="10"/>
          </p:nvPr>
        </p:nvSpPr>
        <p:spPr>
          <a:xfrm flipH="1">
            <a:off x="10737935" y="6629400"/>
            <a:ext cx="1000662" cy="228600"/>
          </a:xfrm>
        </p:spPr>
        <p:txBody>
          <a:bodyPr rtlCol="1"/>
          <a:lstStyle>
            <a:lvl1pPr algn="l" rtl="1">
              <a:defRPr/>
            </a:lvl1pPr>
          </a:lstStyle>
          <a:p>
            <a:fld id="{9A4D0602-BC04-447E-92FE-3D1FDF8EE198}" type="datetime1">
              <a:rPr lang="ar-SA" smtClean="0"/>
              <a:pPr/>
              <a:t>16/09/1441</a:t>
            </a:fld>
            <a:endParaRPr lang="ar-SA" dirty="0"/>
          </a:p>
        </p:txBody>
      </p:sp>
      <p:sp>
        <p:nvSpPr>
          <p:cNvPr id="5" name="عنصر نائب للتذييل 4"/>
          <p:cNvSpPr>
            <a:spLocks noGrp="1"/>
          </p:cNvSpPr>
          <p:nvPr>
            <p:ph type="ftr" sz="quarter" idx="11"/>
          </p:nvPr>
        </p:nvSpPr>
        <p:spPr>
          <a:xfrm flipH="1">
            <a:off x="1410025" y="6629400"/>
            <a:ext cx="9144259" cy="228600"/>
          </a:xfrm>
        </p:spPr>
        <p:txBody>
          <a:bodyPr rtlCol="1"/>
          <a:lstStyle>
            <a:lvl1pPr algn="r" rtl="1">
              <a:defRPr/>
            </a:lvl1pPr>
          </a:lstStyle>
          <a:p>
            <a:pPr rtl="1"/>
            <a:r>
              <a:rPr lang="ar-SA" noProof="0" dirty="0"/>
              <a:t>إضافة تذييل</a:t>
            </a:r>
          </a:p>
        </p:txBody>
      </p:sp>
    </p:spTree>
    <p:extLst>
      <p:ext uri="{BB962C8B-B14F-4D97-AF65-F5344CB8AC3E}">
        <p14:creationId xmlns:p14="http://schemas.microsoft.com/office/powerpoint/2010/main" val="72070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العنوان العمودي والنص">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flipH="1" flipV="1">
            <a:off x="1409700" y="190500"/>
            <a:ext cx="2057400" cy="5986463"/>
          </a:xfrm>
        </p:spPr>
        <p:txBody>
          <a:bodyPr vert="eaVert" rtlCol="1"/>
          <a:lstStyle>
            <a:lvl1pPr algn="r" rtl="1">
              <a:defRPr/>
            </a:lvl1pPr>
          </a:lstStyle>
          <a:p>
            <a:pPr rtl="1"/>
            <a:r>
              <a:rPr lang="ar-SA" noProof="0"/>
              <a:t>انقر لتحرير نمط عنوان الشكل الرئيسي</a:t>
            </a:r>
            <a:endParaRPr lang="ar-SA" noProof="0" dirty="0"/>
          </a:p>
        </p:txBody>
      </p:sp>
      <p:sp>
        <p:nvSpPr>
          <p:cNvPr id="3" name="العنصر النائب لنص عمودي 2"/>
          <p:cNvSpPr>
            <a:spLocks noGrp="1"/>
          </p:cNvSpPr>
          <p:nvPr>
            <p:ph type="body" orient="vert" idx="1"/>
          </p:nvPr>
        </p:nvSpPr>
        <p:spPr>
          <a:xfrm flipH="1" flipV="1">
            <a:off x="3619500" y="190500"/>
            <a:ext cx="7734300" cy="5986463"/>
          </a:xfrm>
        </p:spPr>
        <p:txBody>
          <a:bodyPr vert="eaVert" rtlCol="1"/>
          <a:lstStyle>
            <a:lvl1pPr algn="r" rtl="1">
              <a:defRPr/>
            </a:lvl1pPr>
            <a:lvl2pPr algn="r" rtl="1">
              <a:defRPr/>
            </a:lvl2pPr>
            <a:lvl3pPr algn="r" rtl="1">
              <a:defRPr/>
            </a:lvl3pPr>
            <a:lvl4pPr algn="r" rtl="1">
              <a:defRPr/>
            </a:lvl4pPr>
            <a:lvl5pPr algn="r" rtl="1">
              <a:defRPr/>
            </a:lvl5pPr>
          </a:lstStyle>
          <a:p>
            <a:pPr lvl="0" rtl="1"/>
            <a:r>
              <a:rPr lang="ar-SA" noProof="0"/>
              <a:t>انقر لتحرير أنماط نص الشكل الرئيسي</a:t>
            </a:r>
          </a:p>
          <a:p>
            <a:pPr lvl="1" rtl="1"/>
            <a:r>
              <a:rPr lang="ar-SA" noProof="0"/>
              <a:t>المستوى الثاني</a:t>
            </a:r>
          </a:p>
          <a:p>
            <a:pPr lvl="2" rtl="1"/>
            <a:r>
              <a:rPr lang="ar-SA" noProof="0"/>
              <a:t>المستوى الثالث</a:t>
            </a:r>
          </a:p>
          <a:p>
            <a:pPr lvl="3" rtl="1"/>
            <a:r>
              <a:rPr lang="ar-SA" noProof="0"/>
              <a:t>المستوى الرابع</a:t>
            </a:r>
          </a:p>
          <a:p>
            <a:pPr lvl="4" rtl="1"/>
            <a:r>
              <a:rPr lang="ar-SA" noProof="0"/>
              <a:t>المستوى الخامس</a:t>
            </a:r>
            <a:endParaRPr lang="ar-SA" noProof="0" dirty="0"/>
          </a:p>
        </p:txBody>
      </p:sp>
      <p:sp>
        <p:nvSpPr>
          <p:cNvPr id="6" name="عنصر نائب لرقم الشريحة 5"/>
          <p:cNvSpPr>
            <a:spLocks noGrp="1"/>
          </p:cNvSpPr>
          <p:nvPr>
            <p:ph type="sldNum" sz="quarter" idx="12"/>
          </p:nvPr>
        </p:nvSpPr>
        <p:spPr>
          <a:xfrm flipH="1">
            <a:off x="11775600" y="6629400"/>
            <a:ext cx="410402" cy="228600"/>
          </a:xfrm>
        </p:spPr>
        <p:txBody>
          <a:bodyPr rtlCol="1"/>
          <a:lstStyle>
            <a:lvl1pPr algn="l" rtl="1">
              <a:defRPr/>
            </a:lvl1pPr>
          </a:lstStyle>
          <a:p>
            <a:fld id="{9CD8D479-8942-46E8-A226-A4E01F7A105C}" type="slidenum">
              <a:rPr lang="ar-SA" smtClean="0"/>
              <a:pPr/>
              <a:t>‹#›</a:t>
            </a:fld>
            <a:endParaRPr lang="ar-SA" dirty="0"/>
          </a:p>
        </p:txBody>
      </p:sp>
      <p:sp>
        <p:nvSpPr>
          <p:cNvPr id="4" name="عنصر نائب للتاريخ 3"/>
          <p:cNvSpPr>
            <a:spLocks noGrp="1"/>
          </p:cNvSpPr>
          <p:nvPr>
            <p:ph type="dt" sz="half" idx="10"/>
          </p:nvPr>
        </p:nvSpPr>
        <p:spPr>
          <a:xfrm flipH="1">
            <a:off x="10737935" y="6629400"/>
            <a:ext cx="1000662" cy="228600"/>
          </a:xfrm>
        </p:spPr>
        <p:txBody>
          <a:bodyPr rtlCol="1"/>
          <a:lstStyle>
            <a:lvl1pPr algn="l" rtl="1">
              <a:defRPr/>
            </a:lvl1pPr>
          </a:lstStyle>
          <a:p>
            <a:fld id="{AEB9EE05-2EA9-4523-8AE9-AA2C82E891D8}" type="datetime1">
              <a:rPr lang="ar-SA" smtClean="0"/>
              <a:pPr/>
              <a:t>16/09/1441</a:t>
            </a:fld>
            <a:endParaRPr lang="ar-SA" dirty="0"/>
          </a:p>
        </p:txBody>
      </p:sp>
      <p:sp>
        <p:nvSpPr>
          <p:cNvPr id="5" name="عنصر نائب للتذييل 4"/>
          <p:cNvSpPr>
            <a:spLocks noGrp="1"/>
          </p:cNvSpPr>
          <p:nvPr>
            <p:ph type="ftr" sz="quarter" idx="11"/>
          </p:nvPr>
        </p:nvSpPr>
        <p:spPr>
          <a:xfrm flipH="1">
            <a:off x="1410025" y="6629400"/>
            <a:ext cx="9144259" cy="228600"/>
          </a:xfrm>
        </p:spPr>
        <p:txBody>
          <a:bodyPr rtlCol="1"/>
          <a:lstStyle>
            <a:lvl1pPr algn="r" rtl="1">
              <a:defRPr/>
            </a:lvl1pPr>
          </a:lstStyle>
          <a:p>
            <a:pPr rtl="1"/>
            <a:r>
              <a:rPr lang="ar-SA" noProof="0" dirty="0"/>
              <a:t>إضافة تذييل</a:t>
            </a:r>
          </a:p>
        </p:txBody>
      </p:sp>
    </p:spTree>
    <p:extLst>
      <p:ext uri="{BB962C8B-B14F-4D97-AF65-F5344CB8AC3E}">
        <p14:creationId xmlns:p14="http://schemas.microsoft.com/office/powerpoint/2010/main" val="1021014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العنوان والمحتوى">
    <p:spTree>
      <p:nvGrpSpPr>
        <p:cNvPr id="1" name=""/>
        <p:cNvGrpSpPr/>
        <p:nvPr/>
      </p:nvGrpSpPr>
      <p:grpSpPr>
        <a:xfrm>
          <a:off x="0" y="0"/>
          <a:ext cx="0" cy="0"/>
          <a:chOff x="0" y="0"/>
          <a:chExt cx="0" cy="0"/>
        </a:xfrm>
      </p:grpSpPr>
      <p:sp>
        <p:nvSpPr>
          <p:cNvPr id="2" name="العنوان 1"/>
          <p:cNvSpPr>
            <a:spLocks noGrp="1"/>
          </p:cNvSpPr>
          <p:nvPr>
            <p:ph type="title"/>
          </p:nvPr>
        </p:nvSpPr>
        <p:spPr>
          <a:xfrm flipH="1">
            <a:off x="1410025" y="276087"/>
            <a:ext cx="9371949" cy="1183566"/>
          </a:xfrm>
        </p:spPr>
        <p:txBody>
          <a:bodyPr rtlCol="1"/>
          <a:lstStyle>
            <a:lvl1pPr algn="r" rtl="1">
              <a:defRPr/>
            </a:lvl1pPr>
          </a:lstStyle>
          <a:p>
            <a:pPr rtl="1"/>
            <a:r>
              <a:rPr lang="ar-SA" noProof="0"/>
              <a:t>انقر لتحرير نمط عنوان الشكل الرئيسي</a:t>
            </a:r>
            <a:endParaRPr lang="ar-SA" noProof="0" dirty="0"/>
          </a:p>
        </p:txBody>
      </p:sp>
      <p:sp>
        <p:nvSpPr>
          <p:cNvPr id="3" name="عنصر نائب للمحتوى 2"/>
          <p:cNvSpPr>
            <a:spLocks noGrp="1"/>
          </p:cNvSpPr>
          <p:nvPr>
            <p:ph idx="1"/>
          </p:nvPr>
        </p:nvSpPr>
        <p:spPr>
          <a:xfrm flipH="1">
            <a:off x="1410025" y="1566001"/>
            <a:ext cx="9371948" cy="4620682"/>
          </a:xfrm>
        </p:spPr>
        <p:txBody>
          <a:bodyPr rtlCol="1"/>
          <a:lstStyle>
            <a:lvl1pPr algn="r" rtl="1">
              <a:defRPr>
                <a:cs typeface="+mn-cs"/>
              </a:defRPr>
            </a:lvl1pPr>
            <a:lvl2pPr algn="r" rtl="1">
              <a:defRPr>
                <a:cs typeface="+mn-cs"/>
              </a:defRPr>
            </a:lvl2pPr>
            <a:lvl3pPr algn="r" rtl="1">
              <a:defRPr>
                <a:cs typeface="+mn-cs"/>
              </a:defRPr>
            </a:lvl3pPr>
            <a:lvl4pPr algn="r" rtl="1">
              <a:defRPr>
                <a:cs typeface="+mn-cs"/>
              </a:defRPr>
            </a:lvl4pPr>
            <a:lvl5pPr algn="r" rtl="1">
              <a:defRPr>
                <a:cs typeface="+mn-cs"/>
              </a:defRPr>
            </a:lvl5pPr>
          </a:lstStyle>
          <a:p>
            <a:pPr lvl="0" rtl="1"/>
            <a:r>
              <a:rPr lang="ar-SA" noProof="0"/>
              <a:t>انقر لتحرير أنماط نص الشكل الرئيسي</a:t>
            </a:r>
          </a:p>
          <a:p>
            <a:pPr lvl="1" rtl="1"/>
            <a:r>
              <a:rPr lang="ar-SA" noProof="0"/>
              <a:t>المستوى الثاني</a:t>
            </a:r>
          </a:p>
          <a:p>
            <a:pPr lvl="2" rtl="1"/>
            <a:r>
              <a:rPr lang="ar-SA" noProof="0"/>
              <a:t>المستوى الثالث</a:t>
            </a:r>
          </a:p>
          <a:p>
            <a:pPr lvl="3" rtl="1"/>
            <a:r>
              <a:rPr lang="ar-SA" noProof="0"/>
              <a:t>المستوى الرابع</a:t>
            </a:r>
          </a:p>
          <a:p>
            <a:pPr lvl="4" rtl="1"/>
            <a:r>
              <a:rPr lang="ar-SA" noProof="0"/>
              <a:t>المستوى الخامس</a:t>
            </a:r>
            <a:endParaRPr lang="ar-SA" noProof="0" dirty="0"/>
          </a:p>
        </p:txBody>
      </p:sp>
      <p:sp>
        <p:nvSpPr>
          <p:cNvPr id="6" name="عنصر نائب لرقم الشريحة 5"/>
          <p:cNvSpPr>
            <a:spLocks noGrp="1"/>
          </p:cNvSpPr>
          <p:nvPr>
            <p:ph type="sldNum" sz="quarter" idx="12"/>
          </p:nvPr>
        </p:nvSpPr>
        <p:spPr>
          <a:xfrm flipH="1">
            <a:off x="11775600" y="6629400"/>
            <a:ext cx="410402" cy="228600"/>
          </a:xfrm>
        </p:spPr>
        <p:txBody>
          <a:bodyPr rtlCol="1"/>
          <a:lstStyle>
            <a:lvl1pPr algn="l" rtl="1">
              <a:defRPr/>
            </a:lvl1pPr>
          </a:lstStyle>
          <a:p>
            <a:fld id="{9CD8D479-8942-46E8-A226-A4E01F7A105C}" type="slidenum">
              <a:rPr lang="ar-SA" smtClean="0"/>
              <a:pPr/>
              <a:t>‹#›</a:t>
            </a:fld>
            <a:endParaRPr lang="ar-SA" dirty="0"/>
          </a:p>
        </p:txBody>
      </p:sp>
      <p:sp>
        <p:nvSpPr>
          <p:cNvPr id="4" name="عنصر نائب للتاريخ 3"/>
          <p:cNvSpPr>
            <a:spLocks noGrp="1"/>
          </p:cNvSpPr>
          <p:nvPr>
            <p:ph type="dt" sz="half" idx="10"/>
          </p:nvPr>
        </p:nvSpPr>
        <p:spPr>
          <a:xfrm flipH="1">
            <a:off x="10737935" y="6629400"/>
            <a:ext cx="1000662" cy="228600"/>
          </a:xfrm>
        </p:spPr>
        <p:txBody>
          <a:bodyPr rtlCol="1"/>
          <a:lstStyle>
            <a:lvl1pPr algn="l" rtl="1">
              <a:defRPr/>
            </a:lvl1pPr>
          </a:lstStyle>
          <a:p>
            <a:fld id="{A9FA4D94-090E-4B4C-B845-E8A951AD0F7A}" type="datetime1">
              <a:rPr lang="ar-SA" smtClean="0"/>
              <a:pPr/>
              <a:t>16/09/1441</a:t>
            </a:fld>
            <a:endParaRPr lang="ar-SA" dirty="0"/>
          </a:p>
        </p:txBody>
      </p:sp>
      <p:sp>
        <p:nvSpPr>
          <p:cNvPr id="5" name="عنصر نائب للتذييل 4"/>
          <p:cNvSpPr>
            <a:spLocks noGrp="1"/>
          </p:cNvSpPr>
          <p:nvPr>
            <p:ph type="ftr" sz="quarter" idx="11"/>
          </p:nvPr>
        </p:nvSpPr>
        <p:spPr>
          <a:xfrm flipH="1">
            <a:off x="1410025" y="6629400"/>
            <a:ext cx="9144259" cy="228600"/>
          </a:xfrm>
        </p:spPr>
        <p:txBody>
          <a:bodyPr rtlCol="1"/>
          <a:lstStyle>
            <a:lvl1pPr algn="r" rtl="1">
              <a:defRPr/>
            </a:lvl1pPr>
          </a:lstStyle>
          <a:p>
            <a:pPr rtl="1"/>
            <a:r>
              <a:rPr lang="ar-SA" noProof="0" dirty="0"/>
              <a:t>إضافة تذييل</a:t>
            </a:r>
          </a:p>
        </p:txBody>
      </p:sp>
    </p:spTree>
    <p:extLst>
      <p:ext uri="{BB962C8B-B14F-4D97-AF65-F5344CB8AC3E}">
        <p14:creationId xmlns:p14="http://schemas.microsoft.com/office/powerpoint/2010/main" val="340511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8" name="المستطيل 7"/>
          <p:cNvSpPr/>
          <p:nvPr/>
        </p:nvSpPr>
        <p:spPr>
          <a:xfrm flipH="1">
            <a:off x="3392105" y="2059146"/>
            <a:ext cx="7199696" cy="3886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noProof="0" dirty="0">
              <a:latin typeface="Tahoma" panose="020B0604030504040204" pitchFamily="34" charset="0"/>
              <a:ea typeface="Tahoma" panose="020B0604030504040204" pitchFamily="34" charset="0"/>
              <a:cs typeface="Tahoma" panose="020B0604030504040204" pitchFamily="34" charset="0"/>
            </a:endParaRPr>
          </a:p>
        </p:txBody>
      </p:sp>
      <p:sp>
        <p:nvSpPr>
          <p:cNvPr id="2" name="العنوان 1"/>
          <p:cNvSpPr>
            <a:spLocks noGrp="1"/>
          </p:cNvSpPr>
          <p:nvPr>
            <p:ph type="title"/>
          </p:nvPr>
        </p:nvSpPr>
        <p:spPr>
          <a:xfrm flipH="1">
            <a:off x="3490783" y="2263913"/>
            <a:ext cx="6949440" cy="3143393"/>
          </a:xfrm>
        </p:spPr>
        <p:txBody>
          <a:bodyPr rtlCol="1" anchor="b"/>
          <a:lstStyle>
            <a:lvl1pPr algn="r" rtl="1">
              <a:defRPr sz="60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rtl="1"/>
            <a:r>
              <a:rPr lang="ar-SA" noProof="0"/>
              <a:t>انقر لتحرير نمط عنوان الشكل الرئيسي</a:t>
            </a:r>
            <a:endParaRPr lang="ar-SA" noProof="0" dirty="0"/>
          </a:p>
        </p:txBody>
      </p:sp>
      <p:sp>
        <p:nvSpPr>
          <p:cNvPr id="3" name="عنصر نائب للنص 2"/>
          <p:cNvSpPr>
            <a:spLocks noGrp="1"/>
          </p:cNvSpPr>
          <p:nvPr>
            <p:ph type="body" idx="1"/>
          </p:nvPr>
        </p:nvSpPr>
        <p:spPr>
          <a:xfrm flipH="1">
            <a:off x="3490783" y="5381893"/>
            <a:ext cx="6949440" cy="449523"/>
          </a:xfrm>
        </p:spPr>
        <p:txBody>
          <a:bodyPr rtlCol="1"/>
          <a:lstStyle>
            <a:lvl1pPr marL="0" indent="0" algn="r" rtl="1">
              <a:spcBef>
                <a:spcPts val="0"/>
              </a:spcBef>
              <a:buNone/>
              <a:defRPr sz="24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r" rtl="1">
              <a:buNone/>
              <a:defRPr sz="2000"/>
            </a:lvl2pPr>
            <a:lvl3pPr marL="914400" indent="0" algn="r" rtl="1">
              <a:buNone/>
              <a:defRPr sz="1800"/>
            </a:lvl3pPr>
            <a:lvl4pPr marL="1371600" indent="0" algn="r" rtl="1">
              <a:buNone/>
              <a:defRPr sz="1600"/>
            </a:lvl4pPr>
            <a:lvl5pPr marL="1828800" indent="0" algn="r" rtl="1">
              <a:buNone/>
              <a:defRPr sz="1600"/>
            </a:lvl5pPr>
            <a:lvl6pPr marL="2286000" indent="0" algn="r" rtl="1">
              <a:buNone/>
              <a:defRPr sz="1600"/>
            </a:lvl6pPr>
            <a:lvl7pPr marL="2743200" indent="0" algn="r" rtl="1">
              <a:buNone/>
              <a:defRPr sz="1600"/>
            </a:lvl7pPr>
            <a:lvl8pPr marL="3200400" indent="0" algn="r" rtl="1">
              <a:buNone/>
              <a:defRPr sz="1600"/>
            </a:lvl8pPr>
            <a:lvl9pPr marL="3657600" indent="0" algn="r" rtl="1">
              <a:buNone/>
              <a:defRPr sz="1600"/>
            </a:lvl9pPr>
          </a:lstStyle>
          <a:p>
            <a:pPr lvl="0" rtl="1"/>
            <a:r>
              <a:rPr lang="ar-SA" noProof="0"/>
              <a:t>انقر لتحرير أنماط نص الشكل الرئيسي</a:t>
            </a:r>
          </a:p>
        </p:txBody>
      </p:sp>
      <p:pic>
        <p:nvPicPr>
          <p:cNvPr id="11" name="صورة 10" descr="صورة مقربة لنباتات خضراء"/>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10701528" y="2059146"/>
            <a:ext cx="1490472" cy="3886200"/>
          </a:xfrm>
          <a:prstGeom prst="rect">
            <a:avLst/>
          </a:prstGeom>
        </p:spPr>
      </p:pic>
      <p:pic>
        <p:nvPicPr>
          <p:cNvPr id="9" name="صورة 8" descr="أمواج"/>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flipH="1">
            <a:off x="-319" y="2059146"/>
            <a:ext cx="3282696" cy="3886200"/>
          </a:xfrm>
          <a:prstGeom prst="rect">
            <a:avLst/>
          </a:prstGeom>
        </p:spPr>
      </p:pic>
    </p:spTree>
    <p:extLst>
      <p:ext uri="{BB962C8B-B14F-4D97-AF65-F5344CB8AC3E}">
        <p14:creationId xmlns:p14="http://schemas.microsoft.com/office/powerpoint/2010/main" val="128989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العنوان 1"/>
          <p:cNvSpPr>
            <a:spLocks noGrp="1"/>
          </p:cNvSpPr>
          <p:nvPr>
            <p:ph type="title"/>
          </p:nvPr>
        </p:nvSpPr>
        <p:spPr>
          <a:xfrm flipH="1">
            <a:off x="1410025" y="276087"/>
            <a:ext cx="9371949" cy="1183566"/>
          </a:xfrm>
        </p:spPr>
        <p:txBody>
          <a:bodyPr rtlCol="1"/>
          <a:lstStyle>
            <a:lvl1pPr algn="r" rtl="1">
              <a:defRPr/>
            </a:lvl1pPr>
          </a:lstStyle>
          <a:p>
            <a:pPr rtl="1"/>
            <a:r>
              <a:rPr lang="ar-SA" noProof="0"/>
              <a:t>انقر لتحرير نمط عنوان الشكل الرئيسي</a:t>
            </a:r>
            <a:endParaRPr lang="ar-SA" noProof="0" dirty="0"/>
          </a:p>
        </p:txBody>
      </p:sp>
      <p:sp>
        <p:nvSpPr>
          <p:cNvPr id="3" name="عنصر نائب للمحتوى 2"/>
          <p:cNvSpPr>
            <a:spLocks noGrp="1"/>
          </p:cNvSpPr>
          <p:nvPr>
            <p:ph sz="half" idx="1"/>
          </p:nvPr>
        </p:nvSpPr>
        <p:spPr>
          <a:xfrm flipH="1">
            <a:off x="6172201" y="1556281"/>
            <a:ext cx="4610099" cy="4620682"/>
          </a:xfrm>
        </p:spPr>
        <p:txBody>
          <a:bodyPr rtlCol="1"/>
          <a:lstStyle>
            <a:lvl1pPr algn="r" rtl="1">
              <a:defRPr sz="2200"/>
            </a:lvl1pPr>
            <a:lvl2pPr algn="r" rtl="1">
              <a:defRPr sz="1800"/>
            </a:lvl2pPr>
            <a:lvl3pPr algn="r" rtl="1">
              <a:defRPr sz="1600"/>
            </a:lvl3pPr>
            <a:lvl4pPr algn="r" rtl="1">
              <a:defRPr sz="1600"/>
            </a:lvl4pPr>
            <a:lvl5pPr algn="r" rtl="1">
              <a:defRPr sz="1600"/>
            </a:lvl5pPr>
            <a:lvl6pPr algn="r" rtl="1">
              <a:defRPr sz="1600"/>
            </a:lvl6pPr>
            <a:lvl7pPr algn="r" rtl="1">
              <a:defRPr sz="1600"/>
            </a:lvl7pPr>
            <a:lvl8pPr algn="r" rtl="1">
              <a:defRPr sz="1600"/>
            </a:lvl8pPr>
            <a:lvl9pPr algn="r" rtl="1">
              <a:defRPr sz="1600"/>
            </a:lvl9pPr>
          </a:lstStyle>
          <a:p>
            <a:pPr lvl="0" rtl="1"/>
            <a:r>
              <a:rPr lang="ar-SA" noProof="0"/>
              <a:t>انقر لتحرير أنماط نص الشكل الرئيسي</a:t>
            </a:r>
          </a:p>
          <a:p>
            <a:pPr lvl="1" rtl="1"/>
            <a:r>
              <a:rPr lang="ar-SA" noProof="0"/>
              <a:t>المستوى الثاني</a:t>
            </a:r>
          </a:p>
          <a:p>
            <a:pPr lvl="2" rtl="1"/>
            <a:r>
              <a:rPr lang="ar-SA" noProof="0"/>
              <a:t>المستوى الثالث</a:t>
            </a:r>
          </a:p>
          <a:p>
            <a:pPr lvl="3" rtl="1"/>
            <a:r>
              <a:rPr lang="ar-SA" noProof="0"/>
              <a:t>المستوى الرابع</a:t>
            </a:r>
          </a:p>
          <a:p>
            <a:pPr lvl="4" rtl="1"/>
            <a:r>
              <a:rPr lang="ar-SA" noProof="0"/>
              <a:t>المستوى الخامس</a:t>
            </a:r>
            <a:endParaRPr lang="ar-SA" noProof="0" dirty="0"/>
          </a:p>
        </p:txBody>
      </p:sp>
      <p:sp>
        <p:nvSpPr>
          <p:cNvPr id="4" name="عنصر نائب للمحتوى 3"/>
          <p:cNvSpPr>
            <a:spLocks noGrp="1"/>
          </p:cNvSpPr>
          <p:nvPr>
            <p:ph sz="half" idx="2"/>
          </p:nvPr>
        </p:nvSpPr>
        <p:spPr>
          <a:xfrm flipH="1">
            <a:off x="1410025" y="1556281"/>
            <a:ext cx="4609775" cy="4620682"/>
          </a:xfrm>
        </p:spPr>
        <p:txBody>
          <a:bodyPr rtlCol="1"/>
          <a:lstStyle>
            <a:lvl1pPr algn="r" rtl="1">
              <a:defRPr sz="2200"/>
            </a:lvl1pPr>
            <a:lvl2pPr algn="r" rtl="1">
              <a:defRPr sz="1800"/>
            </a:lvl2pPr>
            <a:lvl3pPr algn="r" rtl="1">
              <a:defRPr sz="1600"/>
            </a:lvl3pPr>
            <a:lvl4pPr algn="r" rtl="1">
              <a:defRPr sz="1600"/>
            </a:lvl4pPr>
            <a:lvl5pPr algn="r" rtl="1">
              <a:defRPr sz="1600"/>
            </a:lvl5pPr>
            <a:lvl6pPr algn="r" rtl="1">
              <a:defRPr sz="1600"/>
            </a:lvl6pPr>
            <a:lvl7pPr algn="r" rtl="1">
              <a:defRPr sz="1600"/>
            </a:lvl7pPr>
            <a:lvl8pPr algn="r" rtl="1">
              <a:defRPr sz="1600"/>
            </a:lvl8pPr>
            <a:lvl9pPr algn="r" rtl="1">
              <a:defRPr sz="1600"/>
            </a:lvl9pPr>
          </a:lstStyle>
          <a:p>
            <a:pPr lvl="0" rtl="1"/>
            <a:r>
              <a:rPr lang="ar-SA" noProof="0"/>
              <a:t>انقر لتحرير أنماط نص الشكل الرئيسي</a:t>
            </a:r>
          </a:p>
          <a:p>
            <a:pPr lvl="1" rtl="1"/>
            <a:r>
              <a:rPr lang="ar-SA" noProof="0"/>
              <a:t>المستوى الثاني</a:t>
            </a:r>
          </a:p>
          <a:p>
            <a:pPr lvl="2" rtl="1"/>
            <a:r>
              <a:rPr lang="ar-SA" noProof="0"/>
              <a:t>المستوى الثالث</a:t>
            </a:r>
          </a:p>
          <a:p>
            <a:pPr lvl="3" rtl="1"/>
            <a:r>
              <a:rPr lang="ar-SA" noProof="0"/>
              <a:t>المستوى الرابع</a:t>
            </a:r>
          </a:p>
          <a:p>
            <a:pPr lvl="4" rtl="1"/>
            <a:r>
              <a:rPr lang="ar-SA" noProof="0"/>
              <a:t>المستوى الخامس</a:t>
            </a:r>
            <a:endParaRPr lang="ar-SA" noProof="0" dirty="0"/>
          </a:p>
        </p:txBody>
      </p:sp>
      <p:sp>
        <p:nvSpPr>
          <p:cNvPr id="7" name="عنصر نائب لرقم الشريحة 6"/>
          <p:cNvSpPr>
            <a:spLocks noGrp="1"/>
          </p:cNvSpPr>
          <p:nvPr>
            <p:ph type="sldNum" sz="quarter" idx="12"/>
          </p:nvPr>
        </p:nvSpPr>
        <p:spPr>
          <a:xfrm flipH="1">
            <a:off x="11775600" y="6629400"/>
            <a:ext cx="410402" cy="228600"/>
          </a:xfrm>
        </p:spPr>
        <p:txBody>
          <a:bodyPr rtlCol="1"/>
          <a:lstStyle>
            <a:lvl1pPr algn="l" rtl="1">
              <a:defRPr/>
            </a:lvl1pPr>
          </a:lstStyle>
          <a:p>
            <a:fld id="{9CD8D479-8942-46E8-A226-A4E01F7A105C}" type="slidenum">
              <a:rPr lang="ar-SA" smtClean="0"/>
              <a:pPr/>
              <a:t>‹#›</a:t>
            </a:fld>
            <a:endParaRPr lang="ar-SA" dirty="0"/>
          </a:p>
        </p:txBody>
      </p:sp>
      <p:sp>
        <p:nvSpPr>
          <p:cNvPr id="5" name="عنصر نائب للتاريخ 4"/>
          <p:cNvSpPr>
            <a:spLocks noGrp="1"/>
          </p:cNvSpPr>
          <p:nvPr>
            <p:ph type="dt" sz="half" idx="10"/>
          </p:nvPr>
        </p:nvSpPr>
        <p:spPr>
          <a:xfrm flipH="1">
            <a:off x="10737935" y="6629400"/>
            <a:ext cx="1000662" cy="228600"/>
          </a:xfrm>
        </p:spPr>
        <p:txBody>
          <a:bodyPr rtlCol="1"/>
          <a:lstStyle>
            <a:lvl1pPr algn="l" rtl="1">
              <a:defRPr/>
            </a:lvl1pPr>
          </a:lstStyle>
          <a:p>
            <a:fld id="{54031570-90D4-4DE3-998F-8DFCE87A1930}" type="datetime1">
              <a:rPr lang="ar-SA" smtClean="0"/>
              <a:pPr/>
              <a:t>16/09/1441</a:t>
            </a:fld>
            <a:endParaRPr lang="ar-SA" dirty="0"/>
          </a:p>
        </p:txBody>
      </p:sp>
      <p:sp>
        <p:nvSpPr>
          <p:cNvPr id="6" name="عنصر نائب للتذييل 5"/>
          <p:cNvSpPr>
            <a:spLocks noGrp="1"/>
          </p:cNvSpPr>
          <p:nvPr>
            <p:ph type="ftr" sz="quarter" idx="11"/>
          </p:nvPr>
        </p:nvSpPr>
        <p:spPr>
          <a:xfrm flipH="1">
            <a:off x="1410025" y="6629400"/>
            <a:ext cx="9144259" cy="228600"/>
          </a:xfrm>
        </p:spPr>
        <p:txBody>
          <a:bodyPr rtlCol="1"/>
          <a:lstStyle>
            <a:lvl1pPr algn="r" rtl="1">
              <a:defRPr/>
            </a:lvl1pPr>
          </a:lstStyle>
          <a:p>
            <a:pPr rtl="1"/>
            <a:r>
              <a:rPr lang="ar-SA" noProof="0" dirty="0"/>
              <a:t>إضافة تذييل</a:t>
            </a:r>
          </a:p>
        </p:txBody>
      </p:sp>
    </p:spTree>
    <p:extLst>
      <p:ext uri="{BB962C8B-B14F-4D97-AF65-F5344CB8AC3E}">
        <p14:creationId xmlns:p14="http://schemas.microsoft.com/office/powerpoint/2010/main" val="278168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العنوان 1"/>
          <p:cNvSpPr>
            <a:spLocks noGrp="1"/>
          </p:cNvSpPr>
          <p:nvPr>
            <p:ph type="title"/>
          </p:nvPr>
        </p:nvSpPr>
        <p:spPr>
          <a:xfrm flipH="1">
            <a:off x="1410025" y="276087"/>
            <a:ext cx="9371949" cy="1183566"/>
          </a:xfrm>
        </p:spPr>
        <p:txBody>
          <a:bodyPr rtlCol="1"/>
          <a:lstStyle>
            <a:lvl1pPr algn="r" rtl="1">
              <a:defRPr/>
            </a:lvl1pPr>
          </a:lstStyle>
          <a:p>
            <a:pPr rtl="1"/>
            <a:r>
              <a:rPr lang="ar-SA" noProof="0"/>
              <a:t>انقر لتحرير نمط عنوان الشكل الرئيسي</a:t>
            </a:r>
            <a:endParaRPr lang="ar-SA" noProof="0" dirty="0"/>
          </a:p>
        </p:txBody>
      </p:sp>
      <p:sp>
        <p:nvSpPr>
          <p:cNvPr id="3" name="عنصر نائب للنص 2"/>
          <p:cNvSpPr>
            <a:spLocks noGrp="1"/>
          </p:cNvSpPr>
          <p:nvPr>
            <p:ph type="body" idx="1"/>
          </p:nvPr>
        </p:nvSpPr>
        <p:spPr>
          <a:xfrm flipH="1">
            <a:off x="6173725" y="1554480"/>
            <a:ext cx="4608576" cy="823912"/>
          </a:xfrm>
        </p:spPr>
        <p:txBody>
          <a:bodyPr rtlCol="1" anchor="b">
            <a:normAutofit/>
          </a:bodyPr>
          <a:lstStyle>
            <a:lvl1pPr marL="0" indent="0" algn="r" rtl="1">
              <a:spcBef>
                <a:spcPts val="0"/>
              </a:spcBef>
              <a:buNone/>
              <a:defRPr sz="2200" b="1"/>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ar-SA" noProof="0"/>
              <a:t>انقر لتحرير أنماط نص الشكل الرئيسي</a:t>
            </a:r>
          </a:p>
        </p:txBody>
      </p:sp>
      <p:sp>
        <p:nvSpPr>
          <p:cNvPr id="4" name="عنصر نائب للمحتوى 3"/>
          <p:cNvSpPr>
            <a:spLocks noGrp="1"/>
          </p:cNvSpPr>
          <p:nvPr>
            <p:ph sz="half" idx="2"/>
          </p:nvPr>
        </p:nvSpPr>
        <p:spPr>
          <a:xfrm flipH="1">
            <a:off x="6173725" y="2434147"/>
            <a:ext cx="4608576" cy="3811271"/>
          </a:xfrm>
        </p:spPr>
        <p:txBody>
          <a:bodyPr rtlCol="1"/>
          <a:lstStyle>
            <a:lvl1pPr algn="r" rtl="1">
              <a:defRPr sz="2200"/>
            </a:lvl1pPr>
            <a:lvl2pPr algn="r" rtl="1">
              <a:defRPr sz="1800"/>
            </a:lvl2pPr>
            <a:lvl3pPr algn="r" rtl="1">
              <a:defRPr sz="1600"/>
            </a:lvl3pPr>
            <a:lvl4pPr algn="r" rtl="1">
              <a:defRPr sz="1600"/>
            </a:lvl4pPr>
            <a:lvl5pPr algn="r" rtl="1">
              <a:defRPr sz="1600"/>
            </a:lvl5pPr>
            <a:lvl6pPr algn="r" rtl="1">
              <a:defRPr sz="1600"/>
            </a:lvl6pPr>
            <a:lvl7pPr algn="r" rtl="1">
              <a:defRPr sz="1600"/>
            </a:lvl7pPr>
            <a:lvl8pPr algn="r" rtl="1">
              <a:defRPr sz="1600"/>
            </a:lvl8pPr>
            <a:lvl9pPr algn="r" rtl="1">
              <a:defRPr sz="1600"/>
            </a:lvl9pPr>
          </a:lstStyle>
          <a:p>
            <a:pPr lvl="0" rtl="1"/>
            <a:r>
              <a:rPr lang="ar-SA" noProof="0"/>
              <a:t>انقر لتحرير أنماط نص الشكل الرئيسي</a:t>
            </a:r>
          </a:p>
          <a:p>
            <a:pPr lvl="1" rtl="1"/>
            <a:r>
              <a:rPr lang="ar-SA" noProof="0"/>
              <a:t>المستوى الثاني</a:t>
            </a:r>
          </a:p>
          <a:p>
            <a:pPr lvl="2" rtl="1"/>
            <a:r>
              <a:rPr lang="ar-SA" noProof="0"/>
              <a:t>المستوى الثالث</a:t>
            </a:r>
          </a:p>
          <a:p>
            <a:pPr lvl="3" rtl="1"/>
            <a:r>
              <a:rPr lang="ar-SA" noProof="0"/>
              <a:t>المستوى الرابع</a:t>
            </a:r>
          </a:p>
          <a:p>
            <a:pPr lvl="4" rtl="1"/>
            <a:r>
              <a:rPr lang="ar-SA" noProof="0"/>
              <a:t>المستوى الخامس</a:t>
            </a:r>
            <a:endParaRPr lang="ar-SA" noProof="0" dirty="0"/>
          </a:p>
        </p:txBody>
      </p:sp>
      <p:sp>
        <p:nvSpPr>
          <p:cNvPr id="5" name="عنصر نائب للنص 4"/>
          <p:cNvSpPr>
            <a:spLocks noGrp="1"/>
          </p:cNvSpPr>
          <p:nvPr>
            <p:ph type="body" sz="quarter" idx="3"/>
          </p:nvPr>
        </p:nvSpPr>
        <p:spPr>
          <a:xfrm flipH="1">
            <a:off x="1409700" y="1554480"/>
            <a:ext cx="4610100" cy="823912"/>
          </a:xfrm>
        </p:spPr>
        <p:txBody>
          <a:bodyPr rtlCol="1" anchor="b">
            <a:normAutofit/>
          </a:bodyPr>
          <a:lstStyle>
            <a:lvl1pPr marL="0" indent="0" algn="r" rtl="1">
              <a:spcBef>
                <a:spcPts val="0"/>
              </a:spcBef>
              <a:buNone/>
              <a:defRPr sz="2200" b="1"/>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ar-SA" noProof="0"/>
              <a:t>انقر لتحرير أنماط نص الشكل الرئيسي</a:t>
            </a:r>
          </a:p>
        </p:txBody>
      </p:sp>
      <p:sp>
        <p:nvSpPr>
          <p:cNvPr id="6" name="عنصر نائب للمحتوى 5"/>
          <p:cNvSpPr>
            <a:spLocks noGrp="1"/>
          </p:cNvSpPr>
          <p:nvPr>
            <p:ph sz="quarter" idx="4"/>
          </p:nvPr>
        </p:nvSpPr>
        <p:spPr>
          <a:xfrm flipH="1">
            <a:off x="1409700" y="2434147"/>
            <a:ext cx="4610100" cy="3811271"/>
          </a:xfrm>
        </p:spPr>
        <p:txBody>
          <a:bodyPr rtlCol="1"/>
          <a:lstStyle>
            <a:lvl1pPr algn="r" rtl="1">
              <a:defRPr sz="2200"/>
            </a:lvl1pPr>
            <a:lvl2pPr algn="r" rtl="1">
              <a:defRPr sz="1800"/>
            </a:lvl2pPr>
            <a:lvl3pPr algn="r" rtl="1">
              <a:defRPr sz="1600"/>
            </a:lvl3pPr>
            <a:lvl4pPr algn="r" rtl="1">
              <a:defRPr sz="1600"/>
            </a:lvl4pPr>
            <a:lvl5pPr algn="r" rtl="1">
              <a:defRPr sz="1600"/>
            </a:lvl5pPr>
            <a:lvl6pPr algn="r" rtl="1">
              <a:defRPr sz="1600"/>
            </a:lvl6pPr>
            <a:lvl7pPr algn="r" rtl="1">
              <a:defRPr sz="1600"/>
            </a:lvl7pPr>
            <a:lvl8pPr algn="r" rtl="1">
              <a:defRPr sz="1600"/>
            </a:lvl8pPr>
            <a:lvl9pPr algn="r" rtl="1">
              <a:defRPr sz="1600"/>
            </a:lvl9pPr>
          </a:lstStyle>
          <a:p>
            <a:pPr lvl="0" rtl="1"/>
            <a:r>
              <a:rPr lang="ar-SA" noProof="0"/>
              <a:t>انقر لتحرير أنماط نص الشكل الرئيسي</a:t>
            </a:r>
          </a:p>
          <a:p>
            <a:pPr lvl="1" rtl="1"/>
            <a:r>
              <a:rPr lang="ar-SA" noProof="0"/>
              <a:t>المستوى الثاني</a:t>
            </a:r>
          </a:p>
          <a:p>
            <a:pPr lvl="2" rtl="1"/>
            <a:r>
              <a:rPr lang="ar-SA" noProof="0"/>
              <a:t>المستوى الثالث</a:t>
            </a:r>
          </a:p>
          <a:p>
            <a:pPr lvl="3" rtl="1"/>
            <a:r>
              <a:rPr lang="ar-SA" noProof="0"/>
              <a:t>المستوى الرابع</a:t>
            </a:r>
          </a:p>
          <a:p>
            <a:pPr lvl="4" rtl="1"/>
            <a:r>
              <a:rPr lang="ar-SA" noProof="0"/>
              <a:t>المستوى الخامس</a:t>
            </a:r>
            <a:endParaRPr lang="ar-SA" noProof="0" dirty="0"/>
          </a:p>
        </p:txBody>
      </p:sp>
      <p:sp>
        <p:nvSpPr>
          <p:cNvPr id="9" name="عنصر نائب لرقم الشريحة 8"/>
          <p:cNvSpPr>
            <a:spLocks noGrp="1"/>
          </p:cNvSpPr>
          <p:nvPr>
            <p:ph type="sldNum" sz="quarter" idx="12"/>
          </p:nvPr>
        </p:nvSpPr>
        <p:spPr>
          <a:xfrm flipH="1">
            <a:off x="11775600" y="6629400"/>
            <a:ext cx="410402" cy="228600"/>
          </a:xfrm>
        </p:spPr>
        <p:txBody>
          <a:bodyPr rtlCol="1"/>
          <a:lstStyle>
            <a:lvl1pPr algn="l" rtl="1">
              <a:defRPr/>
            </a:lvl1pPr>
          </a:lstStyle>
          <a:p>
            <a:fld id="{9CD8D479-8942-46E8-A226-A4E01F7A105C}" type="slidenum">
              <a:rPr lang="ar-SA" smtClean="0"/>
              <a:pPr/>
              <a:t>‹#›</a:t>
            </a:fld>
            <a:endParaRPr lang="ar-SA" dirty="0"/>
          </a:p>
        </p:txBody>
      </p:sp>
      <p:sp>
        <p:nvSpPr>
          <p:cNvPr id="7" name="عنصر نائب للتاريخ 6"/>
          <p:cNvSpPr>
            <a:spLocks noGrp="1"/>
          </p:cNvSpPr>
          <p:nvPr>
            <p:ph type="dt" sz="half" idx="10"/>
          </p:nvPr>
        </p:nvSpPr>
        <p:spPr>
          <a:xfrm flipH="1">
            <a:off x="10737935" y="6629400"/>
            <a:ext cx="1000662" cy="228600"/>
          </a:xfrm>
        </p:spPr>
        <p:txBody>
          <a:bodyPr rtlCol="1"/>
          <a:lstStyle>
            <a:lvl1pPr algn="l" rtl="1">
              <a:defRPr/>
            </a:lvl1pPr>
          </a:lstStyle>
          <a:p>
            <a:fld id="{78C76721-C13C-4280-A2E5-DA4315E26F76}" type="datetime1">
              <a:rPr lang="ar-SA" smtClean="0"/>
              <a:pPr/>
              <a:t>16/09/1441</a:t>
            </a:fld>
            <a:endParaRPr lang="ar-SA" dirty="0"/>
          </a:p>
        </p:txBody>
      </p:sp>
      <p:sp>
        <p:nvSpPr>
          <p:cNvPr id="8" name="عنصر نائب للتذييل 7"/>
          <p:cNvSpPr>
            <a:spLocks noGrp="1"/>
          </p:cNvSpPr>
          <p:nvPr>
            <p:ph type="ftr" sz="quarter" idx="11"/>
          </p:nvPr>
        </p:nvSpPr>
        <p:spPr>
          <a:xfrm flipH="1">
            <a:off x="1410025" y="6629400"/>
            <a:ext cx="9144259" cy="228600"/>
          </a:xfrm>
        </p:spPr>
        <p:txBody>
          <a:bodyPr rtlCol="1"/>
          <a:lstStyle>
            <a:lvl1pPr algn="r" rtl="1">
              <a:defRPr/>
            </a:lvl1pPr>
          </a:lstStyle>
          <a:p>
            <a:pPr rtl="1"/>
            <a:r>
              <a:rPr lang="ar-SA" noProof="0" dirty="0"/>
              <a:t>إضافة تذييل</a:t>
            </a:r>
          </a:p>
        </p:txBody>
      </p:sp>
    </p:spTree>
    <p:extLst>
      <p:ext uri="{BB962C8B-B14F-4D97-AF65-F5344CB8AC3E}">
        <p14:creationId xmlns:p14="http://schemas.microsoft.com/office/powerpoint/2010/main" val="282718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العنوان 1"/>
          <p:cNvSpPr>
            <a:spLocks noGrp="1"/>
          </p:cNvSpPr>
          <p:nvPr>
            <p:ph type="title"/>
          </p:nvPr>
        </p:nvSpPr>
        <p:spPr>
          <a:xfrm flipH="1">
            <a:off x="1410025" y="276087"/>
            <a:ext cx="9371949" cy="1183566"/>
          </a:xfrm>
        </p:spPr>
        <p:txBody>
          <a:bodyPr rtlCol="1"/>
          <a:lstStyle>
            <a:lvl1pPr algn="r" rtl="1">
              <a:defRPr/>
            </a:lvl1pPr>
          </a:lstStyle>
          <a:p>
            <a:pPr rtl="1"/>
            <a:r>
              <a:rPr lang="ar-SA" noProof="0"/>
              <a:t>انقر لتحرير نمط عنوان الشكل الرئيسي</a:t>
            </a:r>
            <a:endParaRPr lang="ar-SA" noProof="0" dirty="0"/>
          </a:p>
        </p:txBody>
      </p:sp>
      <p:sp>
        <p:nvSpPr>
          <p:cNvPr id="5" name="عنصر نائب لرقم الشريحة 4"/>
          <p:cNvSpPr>
            <a:spLocks noGrp="1"/>
          </p:cNvSpPr>
          <p:nvPr>
            <p:ph type="sldNum" sz="quarter" idx="12"/>
          </p:nvPr>
        </p:nvSpPr>
        <p:spPr>
          <a:xfrm flipH="1">
            <a:off x="11775600" y="6629400"/>
            <a:ext cx="410402" cy="228600"/>
          </a:xfrm>
        </p:spPr>
        <p:txBody>
          <a:bodyPr rtlCol="1"/>
          <a:lstStyle>
            <a:lvl1pPr algn="l" rtl="1">
              <a:defRPr/>
            </a:lvl1pPr>
          </a:lstStyle>
          <a:p>
            <a:fld id="{9CD8D479-8942-46E8-A226-A4E01F7A105C}" type="slidenum">
              <a:rPr lang="ar-SA" smtClean="0"/>
              <a:pPr/>
              <a:t>‹#›</a:t>
            </a:fld>
            <a:endParaRPr lang="ar-SA" dirty="0"/>
          </a:p>
        </p:txBody>
      </p:sp>
      <p:sp>
        <p:nvSpPr>
          <p:cNvPr id="3" name="عنصر نائب للتاريخ 2"/>
          <p:cNvSpPr>
            <a:spLocks noGrp="1"/>
          </p:cNvSpPr>
          <p:nvPr>
            <p:ph type="dt" sz="half" idx="10"/>
          </p:nvPr>
        </p:nvSpPr>
        <p:spPr>
          <a:xfrm flipH="1">
            <a:off x="10737935" y="6629400"/>
            <a:ext cx="1000662" cy="228600"/>
          </a:xfrm>
        </p:spPr>
        <p:txBody>
          <a:bodyPr rtlCol="1"/>
          <a:lstStyle>
            <a:lvl1pPr algn="l" rtl="1">
              <a:defRPr/>
            </a:lvl1pPr>
          </a:lstStyle>
          <a:p>
            <a:fld id="{AEE2EC7F-8518-49D4-B689-37389DCC92AF}" type="datetime1">
              <a:rPr lang="ar-SA" smtClean="0"/>
              <a:pPr/>
              <a:t>16/09/1441</a:t>
            </a:fld>
            <a:endParaRPr lang="ar-SA" dirty="0"/>
          </a:p>
        </p:txBody>
      </p:sp>
      <p:sp>
        <p:nvSpPr>
          <p:cNvPr id="4" name="عنصر نائب للتذييل 3"/>
          <p:cNvSpPr>
            <a:spLocks noGrp="1"/>
          </p:cNvSpPr>
          <p:nvPr>
            <p:ph type="ftr" sz="quarter" idx="11"/>
          </p:nvPr>
        </p:nvSpPr>
        <p:spPr>
          <a:xfrm flipH="1">
            <a:off x="1410025" y="6629400"/>
            <a:ext cx="9144259" cy="228600"/>
          </a:xfrm>
        </p:spPr>
        <p:txBody>
          <a:bodyPr rtlCol="1"/>
          <a:lstStyle>
            <a:lvl1pPr algn="r" rtl="1">
              <a:defRPr/>
            </a:lvl1pPr>
          </a:lstStyle>
          <a:p>
            <a:pPr rtl="1"/>
            <a:r>
              <a:rPr lang="ar-SA" noProof="0" dirty="0"/>
              <a:t>إضافة تذييل</a:t>
            </a:r>
          </a:p>
        </p:txBody>
      </p:sp>
    </p:spTree>
    <p:extLst>
      <p:ext uri="{BB962C8B-B14F-4D97-AF65-F5344CB8AC3E}">
        <p14:creationId xmlns:p14="http://schemas.microsoft.com/office/powerpoint/2010/main" val="246587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فارغ">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2"/>
          </p:nvPr>
        </p:nvSpPr>
        <p:spPr>
          <a:xfrm flipH="1">
            <a:off x="11775600" y="6629400"/>
            <a:ext cx="410402" cy="228600"/>
          </a:xfrm>
        </p:spPr>
        <p:txBody>
          <a:bodyPr rtlCol="1"/>
          <a:lstStyle>
            <a:lvl1pPr algn="l" rtl="1">
              <a:defRPr/>
            </a:lvl1pPr>
          </a:lstStyle>
          <a:p>
            <a:fld id="{9CD8D479-8942-46E8-A226-A4E01F7A105C}" type="slidenum">
              <a:rPr lang="ar-SA" smtClean="0"/>
              <a:pPr/>
              <a:t>‹#›</a:t>
            </a:fld>
            <a:endParaRPr lang="ar-SA" dirty="0"/>
          </a:p>
        </p:txBody>
      </p:sp>
      <p:sp>
        <p:nvSpPr>
          <p:cNvPr id="2" name="عنصر نائب للتاريخ 1"/>
          <p:cNvSpPr>
            <a:spLocks noGrp="1"/>
          </p:cNvSpPr>
          <p:nvPr>
            <p:ph type="dt" sz="half" idx="10"/>
          </p:nvPr>
        </p:nvSpPr>
        <p:spPr>
          <a:xfrm flipH="1">
            <a:off x="10737935" y="6629400"/>
            <a:ext cx="1000662" cy="228600"/>
          </a:xfrm>
        </p:spPr>
        <p:txBody>
          <a:bodyPr rtlCol="1"/>
          <a:lstStyle>
            <a:lvl1pPr algn="l" rtl="1">
              <a:defRPr/>
            </a:lvl1pPr>
          </a:lstStyle>
          <a:p>
            <a:fld id="{E47064BA-D446-41C1-8175-0C129977A84D}" type="datetime1">
              <a:rPr lang="ar-SA" smtClean="0"/>
              <a:pPr/>
              <a:t>16/09/1441</a:t>
            </a:fld>
            <a:endParaRPr lang="ar-SA" dirty="0"/>
          </a:p>
        </p:txBody>
      </p:sp>
      <p:sp>
        <p:nvSpPr>
          <p:cNvPr id="3" name="عنصر نائب للتذييل 2"/>
          <p:cNvSpPr>
            <a:spLocks noGrp="1"/>
          </p:cNvSpPr>
          <p:nvPr>
            <p:ph type="ftr" sz="quarter" idx="11"/>
          </p:nvPr>
        </p:nvSpPr>
        <p:spPr>
          <a:xfrm flipH="1">
            <a:off x="1410025" y="6629400"/>
            <a:ext cx="9144259" cy="228600"/>
          </a:xfrm>
        </p:spPr>
        <p:txBody>
          <a:bodyPr rtlCol="1"/>
          <a:lstStyle>
            <a:lvl1pPr algn="r" rtl="1">
              <a:defRPr/>
            </a:lvl1pPr>
          </a:lstStyle>
          <a:p>
            <a:pPr rtl="1"/>
            <a:r>
              <a:rPr lang="ar-SA" noProof="0" dirty="0"/>
              <a:t>إضافة تذييل</a:t>
            </a:r>
          </a:p>
        </p:txBody>
      </p:sp>
    </p:spTree>
    <p:extLst>
      <p:ext uri="{BB962C8B-B14F-4D97-AF65-F5344CB8AC3E}">
        <p14:creationId xmlns:p14="http://schemas.microsoft.com/office/powerpoint/2010/main" val="110739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بتسمية توضيحية">
    <p:spTree>
      <p:nvGrpSpPr>
        <p:cNvPr id="1" name=""/>
        <p:cNvGrpSpPr/>
        <p:nvPr/>
      </p:nvGrpSpPr>
      <p:grpSpPr>
        <a:xfrm>
          <a:off x="0" y="0"/>
          <a:ext cx="0" cy="0"/>
          <a:chOff x="0" y="0"/>
          <a:chExt cx="0" cy="0"/>
        </a:xfrm>
      </p:grpSpPr>
      <p:sp>
        <p:nvSpPr>
          <p:cNvPr id="2" name="العنوان 1"/>
          <p:cNvSpPr>
            <a:spLocks noGrp="1"/>
          </p:cNvSpPr>
          <p:nvPr>
            <p:ph type="title"/>
          </p:nvPr>
        </p:nvSpPr>
        <p:spPr>
          <a:xfrm flipH="1">
            <a:off x="1353944" y="919616"/>
            <a:ext cx="4155622" cy="2532888"/>
          </a:xfrm>
        </p:spPr>
        <p:txBody>
          <a:bodyPr rtlCol="1" anchor="b"/>
          <a:lstStyle>
            <a:lvl1pPr algn="r" rtl="1">
              <a:defRPr sz="3200"/>
            </a:lvl1pPr>
          </a:lstStyle>
          <a:p>
            <a:pPr rtl="1"/>
            <a:r>
              <a:rPr lang="ar-SA" noProof="0"/>
              <a:t>انقر لتحرير نمط عنوان الشكل الرئيسي</a:t>
            </a:r>
            <a:endParaRPr lang="ar-SA" noProof="0" dirty="0"/>
          </a:p>
        </p:txBody>
      </p:sp>
      <p:sp>
        <p:nvSpPr>
          <p:cNvPr id="3" name="عنصر نائب للمحتوى 2"/>
          <p:cNvSpPr>
            <a:spLocks noGrp="1"/>
          </p:cNvSpPr>
          <p:nvPr>
            <p:ph idx="1"/>
          </p:nvPr>
        </p:nvSpPr>
        <p:spPr>
          <a:xfrm flipH="1">
            <a:off x="5565322" y="915923"/>
            <a:ext cx="5216979" cy="5065776"/>
          </a:xfrm>
        </p:spPr>
        <p:txBody>
          <a:bodyPr rtlCol="1"/>
          <a:lstStyle>
            <a:lvl1pPr algn="r" rtl="1">
              <a:defRPr sz="2200"/>
            </a:lvl1pPr>
            <a:lvl2pPr algn="r" rtl="1">
              <a:defRPr sz="1800"/>
            </a:lvl2pPr>
            <a:lvl3pPr algn="r" rtl="1">
              <a:defRPr sz="1600"/>
            </a:lvl3pPr>
            <a:lvl4pPr algn="r" rtl="1">
              <a:defRPr sz="1600"/>
            </a:lvl4pPr>
            <a:lvl5pPr algn="r" rtl="1">
              <a:defRPr sz="1600"/>
            </a:lvl5pPr>
            <a:lvl6pPr algn="r" rtl="1">
              <a:defRPr sz="1600"/>
            </a:lvl6pPr>
            <a:lvl7pPr algn="r" rtl="1">
              <a:defRPr sz="1600"/>
            </a:lvl7pPr>
            <a:lvl8pPr algn="r" rtl="1">
              <a:defRPr sz="1600"/>
            </a:lvl8pPr>
            <a:lvl9pPr algn="r" rtl="1">
              <a:defRPr sz="1600"/>
            </a:lvl9pPr>
          </a:lstStyle>
          <a:p>
            <a:pPr lvl="0" rtl="1"/>
            <a:r>
              <a:rPr lang="ar-SA" noProof="0"/>
              <a:t>انقر لتحرير أنماط نص الشكل الرئيسي</a:t>
            </a:r>
          </a:p>
          <a:p>
            <a:pPr lvl="1" rtl="1"/>
            <a:r>
              <a:rPr lang="ar-SA" noProof="0"/>
              <a:t>المستوى الثاني</a:t>
            </a:r>
          </a:p>
          <a:p>
            <a:pPr lvl="2" rtl="1"/>
            <a:r>
              <a:rPr lang="ar-SA" noProof="0"/>
              <a:t>المستوى الثالث</a:t>
            </a:r>
          </a:p>
          <a:p>
            <a:pPr lvl="3" rtl="1"/>
            <a:r>
              <a:rPr lang="ar-SA" noProof="0"/>
              <a:t>المستوى الرابع</a:t>
            </a:r>
          </a:p>
          <a:p>
            <a:pPr lvl="4" rtl="1"/>
            <a:r>
              <a:rPr lang="ar-SA" noProof="0"/>
              <a:t>المستوى الخامس</a:t>
            </a:r>
            <a:endParaRPr lang="ar-SA" noProof="0" dirty="0"/>
          </a:p>
        </p:txBody>
      </p:sp>
      <p:sp>
        <p:nvSpPr>
          <p:cNvPr id="4" name="عنصر نائب للنص 3"/>
          <p:cNvSpPr>
            <a:spLocks noGrp="1"/>
          </p:cNvSpPr>
          <p:nvPr>
            <p:ph type="body" sz="half" idx="2"/>
          </p:nvPr>
        </p:nvSpPr>
        <p:spPr>
          <a:xfrm flipH="1">
            <a:off x="1353944" y="3502152"/>
            <a:ext cx="4155622" cy="2479548"/>
          </a:xfrm>
        </p:spPr>
        <p:txBody>
          <a:bodyPr rtlCol="1">
            <a:normAutofit/>
          </a:bodyPr>
          <a:lstStyle>
            <a:lvl1pPr marL="0" indent="0" algn="r" rtl="1">
              <a:spcBef>
                <a:spcPts val="900"/>
              </a:spcBef>
              <a:buNone/>
              <a:defRPr sz="1800"/>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rtl="1"/>
            <a:r>
              <a:rPr lang="ar-SA" noProof="0"/>
              <a:t>انقر لتحرير أنماط نص الشكل الرئيسي</a:t>
            </a:r>
          </a:p>
        </p:txBody>
      </p:sp>
      <p:sp>
        <p:nvSpPr>
          <p:cNvPr id="7" name="عنصر نائب لرقم الشريحة 6"/>
          <p:cNvSpPr>
            <a:spLocks noGrp="1"/>
          </p:cNvSpPr>
          <p:nvPr>
            <p:ph type="sldNum" sz="quarter" idx="12"/>
          </p:nvPr>
        </p:nvSpPr>
        <p:spPr>
          <a:xfrm flipH="1">
            <a:off x="11775600" y="6629400"/>
            <a:ext cx="410402" cy="228600"/>
          </a:xfrm>
        </p:spPr>
        <p:txBody>
          <a:bodyPr rtlCol="1"/>
          <a:lstStyle>
            <a:lvl1pPr algn="l" rtl="1">
              <a:defRPr/>
            </a:lvl1pPr>
          </a:lstStyle>
          <a:p>
            <a:fld id="{9CD8D479-8942-46E8-A226-A4E01F7A105C}" type="slidenum">
              <a:rPr lang="ar-SA" smtClean="0"/>
              <a:pPr/>
              <a:t>‹#›</a:t>
            </a:fld>
            <a:endParaRPr lang="ar-SA" dirty="0"/>
          </a:p>
        </p:txBody>
      </p:sp>
      <p:sp>
        <p:nvSpPr>
          <p:cNvPr id="5" name="عنصر نائب للتاريخ 4"/>
          <p:cNvSpPr>
            <a:spLocks noGrp="1"/>
          </p:cNvSpPr>
          <p:nvPr>
            <p:ph type="dt" sz="half" idx="10"/>
          </p:nvPr>
        </p:nvSpPr>
        <p:spPr>
          <a:xfrm flipH="1">
            <a:off x="10737935" y="6629400"/>
            <a:ext cx="1000662" cy="228600"/>
          </a:xfrm>
        </p:spPr>
        <p:txBody>
          <a:bodyPr rtlCol="1"/>
          <a:lstStyle>
            <a:lvl1pPr algn="l" rtl="1">
              <a:defRPr/>
            </a:lvl1pPr>
          </a:lstStyle>
          <a:p>
            <a:fld id="{B5BF609B-7528-4A59-BB73-2BFD375E7D97}" type="datetime1">
              <a:rPr lang="ar-SA" smtClean="0"/>
              <a:pPr/>
              <a:t>16/09/1441</a:t>
            </a:fld>
            <a:endParaRPr lang="ar-SA" dirty="0"/>
          </a:p>
        </p:txBody>
      </p:sp>
      <p:sp>
        <p:nvSpPr>
          <p:cNvPr id="6" name="عنصر نائب للتذييل 5"/>
          <p:cNvSpPr>
            <a:spLocks noGrp="1"/>
          </p:cNvSpPr>
          <p:nvPr>
            <p:ph type="ftr" sz="quarter" idx="11"/>
          </p:nvPr>
        </p:nvSpPr>
        <p:spPr>
          <a:xfrm flipH="1">
            <a:off x="1410025" y="6629400"/>
            <a:ext cx="9144259" cy="228600"/>
          </a:xfrm>
        </p:spPr>
        <p:txBody>
          <a:bodyPr rtlCol="1"/>
          <a:lstStyle>
            <a:lvl1pPr algn="r" rtl="1">
              <a:defRPr/>
            </a:lvl1pPr>
          </a:lstStyle>
          <a:p>
            <a:pPr rtl="1"/>
            <a:r>
              <a:rPr lang="ar-SA" noProof="0" dirty="0"/>
              <a:t>إضافة تذييل</a:t>
            </a:r>
          </a:p>
        </p:txBody>
      </p:sp>
    </p:spTree>
    <p:extLst>
      <p:ext uri="{BB962C8B-B14F-4D97-AF65-F5344CB8AC3E}">
        <p14:creationId xmlns:p14="http://schemas.microsoft.com/office/powerpoint/2010/main" val="3023549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العنوان 1"/>
          <p:cNvSpPr>
            <a:spLocks noGrp="1"/>
          </p:cNvSpPr>
          <p:nvPr>
            <p:ph type="title"/>
          </p:nvPr>
        </p:nvSpPr>
        <p:spPr>
          <a:xfrm flipH="1">
            <a:off x="1353943" y="919616"/>
            <a:ext cx="4155622" cy="2532888"/>
          </a:xfrm>
        </p:spPr>
        <p:txBody>
          <a:bodyPr rtlCol="1" anchor="b"/>
          <a:lstStyle>
            <a:lvl1pPr algn="r" rtl="1">
              <a:defRPr sz="3200"/>
            </a:lvl1pPr>
          </a:lstStyle>
          <a:p>
            <a:pPr rtl="1"/>
            <a:r>
              <a:rPr lang="ar-SA" noProof="0"/>
              <a:t>انقر لتحرير نمط عنوان الشكل الرئيسي</a:t>
            </a:r>
            <a:endParaRPr lang="ar-SA" noProof="0" dirty="0"/>
          </a:p>
        </p:txBody>
      </p:sp>
      <p:sp>
        <p:nvSpPr>
          <p:cNvPr id="3" name="عنصر نائب للصورة 2" descr="عنصر نائب فارغ لإضافة صورة. انقر فوق العنصر النائب ثم حدد الصورة التي ترغب بإضافتها"/>
          <p:cNvSpPr>
            <a:spLocks noGrp="1"/>
          </p:cNvSpPr>
          <p:nvPr>
            <p:ph type="pic" idx="1"/>
          </p:nvPr>
        </p:nvSpPr>
        <p:spPr>
          <a:xfrm flipH="1">
            <a:off x="5565323" y="915923"/>
            <a:ext cx="6626677" cy="5065776"/>
          </a:xfrm>
        </p:spPr>
        <p:txBody>
          <a:bodyPr tIns="1371600" rtlCol="1">
            <a:normAutofit/>
          </a:bodyPr>
          <a:lstStyle>
            <a:lvl1pPr marL="0" indent="0" algn="ctr" rtl="1">
              <a:spcBef>
                <a:spcPts val="0"/>
              </a:spcBef>
              <a:buNone/>
              <a:defRPr sz="2200"/>
            </a:lvl1pPr>
            <a:lvl2pPr marL="457200" indent="0" algn="r" rtl="1">
              <a:buNone/>
              <a:defRPr sz="2800"/>
            </a:lvl2pPr>
            <a:lvl3pPr marL="914400" indent="0" algn="r" rtl="1">
              <a:buNone/>
              <a:defRPr sz="2400"/>
            </a:lvl3pPr>
            <a:lvl4pPr marL="1371600" indent="0" algn="r" rtl="1">
              <a:buNone/>
              <a:defRPr sz="2000"/>
            </a:lvl4pPr>
            <a:lvl5pPr marL="1828800" indent="0" algn="r" rtl="1">
              <a:buNone/>
              <a:defRPr sz="2000"/>
            </a:lvl5pPr>
            <a:lvl6pPr marL="2286000" indent="0" algn="r" rtl="1">
              <a:buNone/>
              <a:defRPr sz="2000"/>
            </a:lvl6pPr>
            <a:lvl7pPr marL="2743200" indent="0" algn="r" rtl="1">
              <a:buNone/>
              <a:defRPr sz="2000"/>
            </a:lvl7pPr>
            <a:lvl8pPr marL="3200400" indent="0" algn="r" rtl="1">
              <a:buNone/>
              <a:defRPr sz="2000"/>
            </a:lvl8pPr>
            <a:lvl9pPr marL="3657600" indent="0" algn="r" rtl="1">
              <a:buNone/>
              <a:defRPr sz="2000"/>
            </a:lvl9pPr>
          </a:lstStyle>
          <a:p>
            <a:pPr rtl="1"/>
            <a:r>
              <a:rPr lang="ar-SA" noProof="0"/>
              <a:t>انقر فوق الأيقونة لإضافة صورة</a:t>
            </a:r>
            <a:endParaRPr lang="ar-SA" noProof="0" dirty="0"/>
          </a:p>
        </p:txBody>
      </p:sp>
      <p:sp>
        <p:nvSpPr>
          <p:cNvPr id="4" name="عنصر نائب للنص 3"/>
          <p:cNvSpPr>
            <a:spLocks noGrp="1"/>
          </p:cNvSpPr>
          <p:nvPr>
            <p:ph type="body" sz="half" idx="2"/>
          </p:nvPr>
        </p:nvSpPr>
        <p:spPr>
          <a:xfrm flipH="1">
            <a:off x="1353943" y="3502152"/>
            <a:ext cx="4155622" cy="2479547"/>
          </a:xfrm>
        </p:spPr>
        <p:txBody>
          <a:bodyPr rtlCol="1">
            <a:normAutofit/>
          </a:bodyPr>
          <a:lstStyle>
            <a:lvl1pPr marL="0" indent="0" algn="r" rtl="1">
              <a:spcBef>
                <a:spcPts val="900"/>
              </a:spcBef>
              <a:buNone/>
              <a:defRPr sz="1800"/>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rtl="1"/>
            <a:r>
              <a:rPr lang="ar-SA" noProof="0"/>
              <a:t>انقر لتحرير أنماط نص الشكل الرئيسي</a:t>
            </a:r>
          </a:p>
        </p:txBody>
      </p:sp>
      <p:sp>
        <p:nvSpPr>
          <p:cNvPr id="7" name="عنصر نائب لرقم الشريحة 6"/>
          <p:cNvSpPr>
            <a:spLocks noGrp="1"/>
          </p:cNvSpPr>
          <p:nvPr>
            <p:ph type="sldNum" sz="quarter" idx="12"/>
          </p:nvPr>
        </p:nvSpPr>
        <p:spPr>
          <a:xfrm flipH="1">
            <a:off x="11775600" y="6629400"/>
            <a:ext cx="410402" cy="228600"/>
          </a:xfrm>
        </p:spPr>
        <p:txBody>
          <a:bodyPr rtlCol="1"/>
          <a:lstStyle>
            <a:lvl1pPr algn="l" rtl="1">
              <a:defRPr/>
            </a:lvl1pPr>
          </a:lstStyle>
          <a:p>
            <a:fld id="{9CD8D479-8942-46E8-A226-A4E01F7A105C}" type="slidenum">
              <a:rPr lang="ar-SA" smtClean="0"/>
              <a:pPr/>
              <a:t>‹#›</a:t>
            </a:fld>
            <a:endParaRPr lang="ar-SA" dirty="0"/>
          </a:p>
        </p:txBody>
      </p:sp>
      <p:sp>
        <p:nvSpPr>
          <p:cNvPr id="5" name="عنصر نائب للتاريخ 4"/>
          <p:cNvSpPr>
            <a:spLocks noGrp="1"/>
          </p:cNvSpPr>
          <p:nvPr>
            <p:ph type="dt" sz="half" idx="10"/>
          </p:nvPr>
        </p:nvSpPr>
        <p:spPr>
          <a:xfrm flipH="1">
            <a:off x="10737935" y="6629400"/>
            <a:ext cx="1000662" cy="228600"/>
          </a:xfrm>
        </p:spPr>
        <p:txBody>
          <a:bodyPr rtlCol="1"/>
          <a:lstStyle>
            <a:lvl1pPr algn="l" rtl="1">
              <a:defRPr/>
            </a:lvl1pPr>
          </a:lstStyle>
          <a:p>
            <a:fld id="{20483EAF-6B31-4C71-8D07-F48F0C7A2489}" type="datetime1">
              <a:rPr lang="ar-SA" smtClean="0"/>
              <a:pPr/>
              <a:t>16/09/1441</a:t>
            </a:fld>
            <a:endParaRPr lang="ar-SA" dirty="0"/>
          </a:p>
        </p:txBody>
      </p:sp>
      <p:sp>
        <p:nvSpPr>
          <p:cNvPr id="6" name="عنصر نائب للتذييل 5"/>
          <p:cNvSpPr>
            <a:spLocks noGrp="1"/>
          </p:cNvSpPr>
          <p:nvPr>
            <p:ph type="ftr" sz="quarter" idx="11"/>
          </p:nvPr>
        </p:nvSpPr>
        <p:spPr>
          <a:xfrm flipH="1">
            <a:off x="1410025" y="6629400"/>
            <a:ext cx="9144259" cy="228600"/>
          </a:xfrm>
        </p:spPr>
        <p:txBody>
          <a:bodyPr rtlCol="1"/>
          <a:lstStyle>
            <a:lvl1pPr algn="r" rtl="1">
              <a:defRPr/>
            </a:lvl1pPr>
          </a:lstStyle>
          <a:p>
            <a:pPr rtl="1"/>
            <a:r>
              <a:rPr lang="ar-SA" noProof="0" dirty="0"/>
              <a:t>إضافة تذييل</a:t>
            </a:r>
          </a:p>
        </p:txBody>
      </p:sp>
    </p:spTree>
    <p:extLst>
      <p:ext uri="{BB962C8B-B14F-4D97-AF65-F5344CB8AC3E}">
        <p14:creationId xmlns:p14="http://schemas.microsoft.com/office/powerpoint/2010/main" val="216422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مستطيل 9"/>
          <p:cNvSpPr/>
          <p:nvPr userDrawn="1"/>
        </p:nvSpPr>
        <p:spPr>
          <a:xfrm flipH="1">
            <a:off x="10692384" y="6629400"/>
            <a:ext cx="1499616" cy="228600"/>
          </a:xfrm>
          <a:prstGeom prst="rect">
            <a:avLst/>
          </a:prstGeom>
          <a:gradFill>
            <a:gsLst>
              <a:gs pos="0">
                <a:schemeClr val="accent1">
                  <a:lumMod val="15000"/>
                  <a:lumOff val="85000"/>
                </a:schemeClr>
              </a:gs>
              <a:gs pos="100000">
                <a:schemeClr val="accent1">
                  <a:lumMod val="15000"/>
                  <a:lumOff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noProof="0" dirty="0">
              <a:latin typeface="Tahoma" panose="020B0604030504040204" pitchFamily="34" charset="0"/>
              <a:ea typeface="Tahoma" panose="020B0604030504040204" pitchFamily="34" charset="0"/>
              <a:cs typeface="Tahoma" panose="020B0604030504040204" pitchFamily="34" charset="0"/>
            </a:endParaRPr>
          </a:p>
        </p:txBody>
      </p:sp>
      <p:sp>
        <p:nvSpPr>
          <p:cNvPr id="11" name="مستطيل 10"/>
          <p:cNvSpPr/>
          <p:nvPr/>
        </p:nvSpPr>
        <p:spPr>
          <a:xfrm flipH="1">
            <a:off x="0" y="6629400"/>
            <a:ext cx="10582656" cy="228600"/>
          </a:xfrm>
          <a:prstGeom prst="rect">
            <a:avLst/>
          </a:prstGeom>
          <a:gradFill>
            <a:gsLst>
              <a:gs pos="0">
                <a:schemeClr val="accent1">
                  <a:lumMod val="35000"/>
                  <a:lumOff val="65000"/>
                </a:schemeClr>
              </a:gs>
              <a:gs pos="100000">
                <a:schemeClr val="accent1">
                  <a:lumMod val="35000"/>
                  <a:lumOff val="6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noProof="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 name="عنصر نائب للعنوان 1"/>
          <p:cNvSpPr>
            <a:spLocks noGrp="1"/>
          </p:cNvSpPr>
          <p:nvPr>
            <p:ph type="title"/>
          </p:nvPr>
        </p:nvSpPr>
        <p:spPr>
          <a:xfrm flipH="1">
            <a:off x="1410025" y="276087"/>
            <a:ext cx="9371949" cy="1183566"/>
          </a:xfrm>
          <a:prstGeom prst="rect">
            <a:avLst/>
          </a:prstGeom>
        </p:spPr>
        <p:txBody>
          <a:bodyPr vert="horz" lIns="91440" tIns="45720" rIns="91440" bIns="45720" rtlCol="1" anchor="b">
            <a:normAutofit/>
          </a:bodyPr>
          <a:lstStyle/>
          <a:p>
            <a:pPr rtl="1"/>
            <a:r>
              <a:rPr lang="ar-SA" noProof="0" dirty="0"/>
              <a:t>انقر لتحرير نمط العنوان الرئيسي</a:t>
            </a:r>
          </a:p>
        </p:txBody>
      </p:sp>
      <p:sp>
        <p:nvSpPr>
          <p:cNvPr id="3" name="عنصر نائب للنص 2"/>
          <p:cNvSpPr>
            <a:spLocks noGrp="1"/>
          </p:cNvSpPr>
          <p:nvPr>
            <p:ph type="body" idx="1"/>
          </p:nvPr>
        </p:nvSpPr>
        <p:spPr>
          <a:xfrm flipH="1">
            <a:off x="1410025" y="1566001"/>
            <a:ext cx="9371948" cy="4620682"/>
          </a:xfrm>
          <a:prstGeom prst="rect">
            <a:avLst/>
          </a:prstGeom>
        </p:spPr>
        <p:txBody>
          <a:bodyPr vert="horz" lIns="91440" tIns="45720" rIns="91440" bIns="45720" rtlCol="1">
            <a:normAutofit/>
          </a:bodyPr>
          <a:lstStyle/>
          <a:p>
            <a:pPr lvl="0" rtl="1"/>
            <a:r>
              <a:rPr lang="ar-SA" noProof="0" dirty="0"/>
              <a:t>تحرير أنماط النص الرئيسي</a:t>
            </a:r>
          </a:p>
          <a:p>
            <a:pPr lvl="1" rtl="1"/>
            <a:r>
              <a:rPr lang="ar-SA" noProof="0" dirty="0"/>
              <a:t>المستوى الثاني</a:t>
            </a:r>
          </a:p>
          <a:p>
            <a:pPr lvl="2" rtl="1"/>
            <a:r>
              <a:rPr lang="ar-SA" noProof="0" dirty="0"/>
              <a:t>المستوى الثالث</a:t>
            </a:r>
          </a:p>
          <a:p>
            <a:pPr lvl="3" rtl="1"/>
            <a:r>
              <a:rPr lang="ar-SA" noProof="0" dirty="0"/>
              <a:t>المستوى الرابع</a:t>
            </a:r>
          </a:p>
          <a:p>
            <a:pPr lvl="4" rtl="1"/>
            <a:r>
              <a:rPr lang="ar-SA" noProof="0" dirty="0"/>
              <a:t>المستوى الخامس</a:t>
            </a:r>
          </a:p>
        </p:txBody>
      </p:sp>
      <p:sp>
        <p:nvSpPr>
          <p:cNvPr id="6" name="عنصر نائب لرقم الشريحة 5"/>
          <p:cNvSpPr>
            <a:spLocks noGrp="1"/>
          </p:cNvSpPr>
          <p:nvPr>
            <p:ph type="sldNum" sz="quarter" idx="4"/>
          </p:nvPr>
        </p:nvSpPr>
        <p:spPr>
          <a:xfrm flipH="1">
            <a:off x="11777153" y="6629400"/>
            <a:ext cx="410402" cy="228600"/>
          </a:xfrm>
          <a:prstGeom prst="rect">
            <a:avLst/>
          </a:prstGeom>
        </p:spPr>
        <p:txBody>
          <a:bodyPr vert="horz" lIns="91440" tIns="45720" rIns="91440" bIns="45720" rtlCol="1" anchor="ctr"/>
          <a:lstStyle>
            <a:lvl1pPr algn="l" rtl="1">
              <a:defRPr sz="1100">
                <a:solidFill>
                  <a:schemeClr val="accent1">
                    <a:lumMod val="50000"/>
                  </a:schemeClr>
                </a:solidFill>
                <a:latin typeface="Tahoma" panose="020B0604030504040204" pitchFamily="34" charset="0"/>
                <a:ea typeface="Tahoma" panose="020B0604030504040204" pitchFamily="34" charset="0"/>
                <a:cs typeface="+mn-cs"/>
              </a:defRPr>
            </a:lvl1pPr>
          </a:lstStyle>
          <a:p>
            <a:fld id="{9CD8D479-8942-46E8-A226-A4E01F7A105C}" type="slidenum">
              <a:rPr lang="ar-SA" smtClean="0"/>
              <a:pPr/>
              <a:t>‹#›</a:t>
            </a:fld>
            <a:endParaRPr lang="ar-SA" dirty="0"/>
          </a:p>
        </p:txBody>
      </p:sp>
      <p:sp>
        <p:nvSpPr>
          <p:cNvPr id="4" name="عنصر نائب للتاريخ 3"/>
          <p:cNvSpPr>
            <a:spLocks noGrp="1"/>
          </p:cNvSpPr>
          <p:nvPr>
            <p:ph type="dt" sz="half" idx="2"/>
          </p:nvPr>
        </p:nvSpPr>
        <p:spPr>
          <a:xfrm flipH="1">
            <a:off x="10737935" y="6629400"/>
            <a:ext cx="1000662" cy="228600"/>
          </a:xfrm>
          <a:prstGeom prst="rect">
            <a:avLst/>
          </a:prstGeom>
        </p:spPr>
        <p:txBody>
          <a:bodyPr vert="horz" lIns="91440" tIns="45720" rIns="91440" bIns="45720" rtlCol="1" anchor="ctr"/>
          <a:lstStyle>
            <a:lvl1pPr algn="l" rtl="1">
              <a:defRPr sz="1100">
                <a:solidFill>
                  <a:schemeClr val="accent1">
                    <a:lumMod val="50000"/>
                  </a:schemeClr>
                </a:solidFill>
                <a:latin typeface="Tahoma" panose="020B0604030504040204" pitchFamily="34" charset="0"/>
                <a:ea typeface="Tahoma" panose="020B0604030504040204" pitchFamily="34" charset="0"/>
                <a:cs typeface="+mn-cs"/>
              </a:defRPr>
            </a:lvl1pPr>
          </a:lstStyle>
          <a:p>
            <a:fld id="{900A5BB1-85A2-4FDA-82EC-490E6A1364D6}" type="datetime1">
              <a:rPr lang="ar-SA" smtClean="0"/>
              <a:pPr/>
              <a:t>16/09/1441</a:t>
            </a:fld>
            <a:endParaRPr lang="ar-SA" dirty="0"/>
          </a:p>
        </p:txBody>
      </p:sp>
      <p:sp>
        <p:nvSpPr>
          <p:cNvPr id="5" name="عنصر نائب للتذييل 4"/>
          <p:cNvSpPr>
            <a:spLocks noGrp="1"/>
          </p:cNvSpPr>
          <p:nvPr>
            <p:ph type="ftr" sz="quarter" idx="3"/>
          </p:nvPr>
        </p:nvSpPr>
        <p:spPr>
          <a:xfrm flipH="1">
            <a:off x="1410025" y="6629400"/>
            <a:ext cx="9144259" cy="228600"/>
          </a:xfrm>
          <a:prstGeom prst="rect">
            <a:avLst/>
          </a:prstGeom>
        </p:spPr>
        <p:txBody>
          <a:bodyPr vert="horz" lIns="91440" tIns="45720" rIns="91440" bIns="45720" rtlCol="1" anchor="ctr"/>
          <a:lstStyle>
            <a:lvl1pPr algn="r" rtl="1">
              <a:defRPr sz="1100">
                <a:solidFill>
                  <a:schemeClr val="accent1">
                    <a:lumMod val="50000"/>
                  </a:schemeClr>
                </a:solidFill>
                <a:latin typeface="Tahoma" panose="020B0604030504040204" pitchFamily="34" charset="0"/>
                <a:ea typeface="Tahoma" panose="020B0604030504040204" pitchFamily="34" charset="0"/>
                <a:cs typeface="+mn-cs"/>
              </a:defRPr>
            </a:lvl1pPr>
          </a:lstStyle>
          <a:p>
            <a:r>
              <a:rPr lang="ar-SA"/>
              <a:t>إضافة تذييل</a:t>
            </a:r>
            <a:endParaRPr lang="ar-SA" dirty="0"/>
          </a:p>
        </p:txBody>
      </p:sp>
    </p:spTree>
    <p:extLst>
      <p:ext uri="{BB962C8B-B14F-4D97-AF65-F5344CB8AC3E}">
        <p14:creationId xmlns:p14="http://schemas.microsoft.com/office/powerpoint/2010/main" val="2866046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r" defTabSz="914400" rtl="1" eaLnBrk="1" latinLnBrk="0" hangingPunct="1">
        <a:spcBef>
          <a:spcPct val="0"/>
        </a:spcBef>
        <a:buNone/>
        <a:defRPr sz="3400" kern="1200">
          <a:solidFill>
            <a:schemeClr val="accent1">
              <a:lumMod val="75000"/>
            </a:schemeClr>
          </a:solidFill>
          <a:latin typeface="Tahoma" panose="020B0604030504040204" pitchFamily="34" charset="0"/>
          <a:ea typeface="Tahoma" panose="020B0604030504040204" pitchFamily="34" charset="0"/>
          <a:cs typeface="+mj-cs"/>
        </a:defRPr>
      </a:lvl1pPr>
    </p:titleStyle>
    <p:bodyStyle>
      <a:lvl1pPr marL="210312" indent="-210312" algn="r" defTabSz="914400" rtl="1" eaLnBrk="1" latinLnBrk="0" hangingPunct="1">
        <a:lnSpc>
          <a:spcPct val="90000"/>
        </a:lnSpc>
        <a:spcBef>
          <a:spcPts val="1100"/>
        </a:spcBef>
        <a:buFont typeface="Arial" panose="020B0604020202020204" pitchFamily="34" charset="0"/>
        <a:buChar char="•"/>
        <a:defRPr sz="2200" kern="1200">
          <a:solidFill>
            <a:schemeClr val="tx1"/>
          </a:solidFill>
          <a:latin typeface="Tahoma" panose="020B0604030504040204" pitchFamily="34" charset="0"/>
          <a:ea typeface="Tahoma" panose="020B0604030504040204" pitchFamily="34" charset="0"/>
          <a:cs typeface="+mn-cs"/>
        </a:defRPr>
      </a:lvl1pPr>
      <a:lvl2pPr marL="438912" indent="-155448" algn="r" defTabSz="914400" rtl="1" eaLnBrk="1" latinLnBrk="0" hangingPunct="1">
        <a:lnSpc>
          <a:spcPct val="90000"/>
        </a:lnSpc>
        <a:spcBef>
          <a:spcPts val="4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676656" indent="-155448" algn="r" defTabSz="914400" rtl="1" eaLnBrk="1" latinLnBrk="0" hangingPunct="1">
        <a:lnSpc>
          <a:spcPct val="90000"/>
        </a:lnSpc>
        <a:spcBef>
          <a:spcPts val="400"/>
        </a:spcBef>
        <a:buFont typeface="Arial" panose="020B0604020202020204"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905256" indent="-155448" algn="r" defTabSz="914400" rtl="1" eaLnBrk="1" latinLnBrk="0" hangingPunct="1">
        <a:lnSpc>
          <a:spcPct val="90000"/>
        </a:lnSpc>
        <a:spcBef>
          <a:spcPts val="400"/>
        </a:spcBef>
        <a:buFont typeface="Arial" panose="020B0604020202020204"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133856" indent="-155448" algn="r" defTabSz="914400" rtl="1" eaLnBrk="1" latinLnBrk="0" hangingPunct="1">
        <a:lnSpc>
          <a:spcPct val="90000"/>
        </a:lnSpc>
        <a:spcBef>
          <a:spcPts val="400"/>
        </a:spcBef>
        <a:buFont typeface="Arial" panose="020B0604020202020204"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1362456" indent="-155448" algn="r" defTabSz="914400" rtl="1"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r" defTabSz="914400" rtl="1"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r" defTabSz="914400" rtl="1"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r" defTabSz="914400" rtl="1"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عنوان 1"/>
          <p:cNvSpPr>
            <a:spLocks noGrp="1"/>
          </p:cNvSpPr>
          <p:nvPr>
            <p:ph type="ctrTitle"/>
          </p:nvPr>
        </p:nvSpPr>
        <p:spPr>
          <a:xfrm flipH="1">
            <a:off x="5593903" y="198129"/>
            <a:ext cx="4846320" cy="2387600"/>
          </a:xfrm>
        </p:spPr>
        <p:txBody>
          <a:bodyPr rtlCol="1"/>
          <a:lstStyle/>
          <a:p>
            <a:pPr algn="ctr" rtl="1"/>
            <a:r>
              <a:rPr lang="ar-IQ" dirty="0">
                <a:solidFill>
                  <a:schemeClr val="bg2">
                    <a:lumMod val="10000"/>
                  </a:schemeClr>
                </a:solidFill>
                <a:latin typeface="Sakkal Majalla" panose="02000000000000000000" pitchFamily="2" charset="-78"/>
                <a:cs typeface="Sakkal Majalla" panose="02000000000000000000" pitchFamily="2" charset="-78"/>
              </a:rPr>
              <a:t>تكنولوجيا معدات مكافحة ادغال</a:t>
            </a:r>
            <a:endParaRPr lang="ar-SA" dirty="0">
              <a:solidFill>
                <a:schemeClr val="bg2">
                  <a:lumMod val="10000"/>
                </a:schemeClr>
              </a:solidFill>
              <a:latin typeface="Sakkal Majalla" panose="02000000000000000000" pitchFamily="2" charset="-78"/>
              <a:cs typeface="Sakkal Majalla" panose="02000000000000000000" pitchFamily="2" charset="-78"/>
            </a:endParaRPr>
          </a:p>
        </p:txBody>
      </p:sp>
      <p:sp>
        <p:nvSpPr>
          <p:cNvPr id="3" name="العنوان الفرعي 2"/>
          <p:cNvSpPr>
            <a:spLocks noGrp="1"/>
          </p:cNvSpPr>
          <p:nvPr>
            <p:ph type="subTitle" idx="1"/>
          </p:nvPr>
        </p:nvSpPr>
        <p:spPr>
          <a:xfrm flipH="1">
            <a:off x="5593903" y="2834640"/>
            <a:ext cx="4846320" cy="1042416"/>
          </a:xfrm>
        </p:spPr>
        <p:txBody>
          <a:bodyPr rtlCol="1">
            <a:noAutofit/>
          </a:bodyPr>
          <a:lstStyle/>
          <a:p>
            <a:pPr algn="ctr" rtl="1"/>
            <a:r>
              <a:rPr lang="ar-IQ" sz="3200" dirty="0">
                <a:latin typeface="Sakkal Majalla" panose="02000000000000000000" pitchFamily="2" charset="-78"/>
                <a:cs typeface="Sakkal Majalla" panose="02000000000000000000" pitchFamily="2" charset="-78"/>
              </a:rPr>
              <a:t>اعداد</a:t>
            </a:r>
          </a:p>
          <a:p>
            <a:pPr algn="ctr" rtl="1"/>
            <a:r>
              <a:rPr lang="ar-IQ" sz="3200" dirty="0">
                <a:latin typeface="Sakkal Majalla" panose="02000000000000000000" pitchFamily="2" charset="-78"/>
                <a:cs typeface="Sakkal Majalla" panose="02000000000000000000" pitchFamily="2" charset="-78"/>
              </a:rPr>
              <a:t>أ.م. شيماء سامي</a:t>
            </a:r>
          </a:p>
          <a:p>
            <a:pPr algn="ctr" rtl="1"/>
            <a:r>
              <a:rPr lang="ar-IQ" sz="3200" dirty="0">
                <a:latin typeface="Sakkal Majalla" panose="02000000000000000000" pitchFamily="2" charset="-78"/>
                <a:cs typeface="Sakkal Majalla" panose="02000000000000000000" pitchFamily="2" charset="-78"/>
              </a:rPr>
              <a:t>م. خالد زمام</a:t>
            </a:r>
          </a:p>
        </p:txBody>
      </p:sp>
    </p:spTree>
    <p:extLst>
      <p:ext uri="{BB962C8B-B14F-4D97-AF65-F5344CB8AC3E}">
        <p14:creationId xmlns:p14="http://schemas.microsoft.com/office/powerpoint/2010/main" val="426154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العنوان 3"/>
          <p:cNvSpPr>
            <a:spLocks noGrp="1"/>
          </p:cNvSpPr>
          <p:nvPr>
            <p:ph type="title"/>
          </p:nvPr>
        </p:nvSpPr>
        <p:spPr>
          <a:xfrm flipH="1">
            <a:off x="3634473" y="3762102"/>
            <a:ext cx="6949440" cy="2690949"/>
          </a:xfrm>
        </p:spPr>
        <p:txBody>
          <a:bodyPr rtlCol="1">
            <a:noAutofit/>
          </a:bodyPr>
          <a:lstStyle/>
          <a:p>
            <a:pPr algn="just"/>
            <a:r>
              <a:rPr lang="ar-IQ" sz="3600" b="1" dirty="0">
                <a:solidFill>
                  <a:schemeClr val="accent4">
                    <a:lumMod val="60000"/>
                    <a:lumOff val="40000"/>
                  </a:schemeClr>
                </a:solidFill>
                <a:latin typeface="Sakkal Majalla" panose="02000000000000000000" pitchFamily="2" charset="-78"/>
                <a:cs typeface="Sakkal Majalla" panose="02000000000000000000" pitchFamily="2" charset="-78"/>
              </a:rPr>
              <a:t>اما النوع الثاني للسكين وهو النوع الشبيه بالسكين الاعتيادية بحجك اضخم قليلاً ويسمى بالسكين المنزلقة هذه السكين ابسط تركيباً من القرصية لانها لا تحتوي على أجزاء متحركة وتحتاج الى قوة سحب اكبر مما تحتاجه السكين القرصية والخلوص العمودي المناسب لهذه السكين يتراوح بين 2.5-5 سم.   </a:t>
            </a:r>
            <a:r>
              <a:rPr lang="en-US" sz="3600" b="1" dirty="0">
                <a:solidFill>
                  <a:schemeClr val="accent4">
                    <a:lumMod val="60000"/>
                    <a:lumOff val="40000"/>
                  </a:schemeClr>
                </a:solidFill>
                <a:latin typeface="Sakkal Majalla" panose="02000000000000000000" pitchFamily="2" charset="-78"/>
                <a:cs typeface="Sakkal Majalla" panose="02000000000000000000" pitchFamily="2" charset="-78"/>
              </a:rPr>
              <a:t>   </a:t>
            </a:r>
            <a:br>
              <a:rPr lang="ar-IQ" sz="3200" dirty="0">
                <a:latin typeface="Sakkal Majalla" panose="02000000000000000000" pitchFamily="2" charset="-78"/>
                <a:cs typeface="Sakkal Majalla" panose="02000000000000000000" pitchFamily="2" charset="-78"/>
              </a:rPr>
            </a:br>
            <a:endParaRPr lang="ar-SA" sz="3200" b="1" dirty="0">
              <a:ln w="22225">
                <a:solidFill>
                  <a:schemeClr val="accent2"/>
                </a:solidFill>
                <a:prstDash val="solid"/>
              </a:ln>
              <a:solidFill>
                <a:schemeClr val="tx2"/>
              </a:solidFill>
              <a:latin typeface="Sakkal Majalla" panose="02000000000000000000" pitchFamily="2" charset="-78"/>
              <a:cs typeface="Sakkal Majalla" panose="02000000000000000000" pitchFamily="2" charset="-78"/>
            </a:endParaRPr>
          </a:p>
        </p:txBody>
      </p:sp>
      <p:pic>
        <p:nvPicPr>
          <p:cNvPr id="3" name="صورة 2">
            <a:extLst>
              <a:ext uri="{FF2B5EF4-FFF2-40B4-BE49-F238E27FC236}">
                <a16:creationId xmlns:a16="http://schemas.microsoft.com/office/drawing/2014/main" id="{5AE2DA84-FE98-41B5-BA9B-B61A184976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18" y="2106552"/>
            <a:ext cx="3620055" cy="3654168"/>
          </a:xfrm>
          <a:prstGeom prst="rect">
            <a:avLst/>
          </a:prstGeom>
        </p:spPr>
      </p:pic>
    </p:spTree>
    <p:extLst>
      <p:ext uri="{BB962C8B-B14F-4D97-AF65-F5344CB8AC3E}">
        <p14:creationId xmlns:p14="http://schemas.microsoft.com/office/powerpoint/2010/main" val="2480879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flipH="1">
            <a:off x="836022" y="483326"/>
            <a:ext cx="9946277" cy="5498373"/>
          </a:xfrm>
        </p:spPr>
        <p:txBody>
          <a:bodyPr rtlCol="1">
            <a:normAutofit fontScale="92500" lnSpcReduction="20000"/>
          </a:bodyPr>
          <a:lstStyle/>
          <a:p>
            <a:pPr marL="0" indent="0" algn="just" rtl="1">
              <a:buNone/>
            </a:pPr>
            <a:r>
              <a:rPr lang="en-US" sz="3600" dirty="0">
                <a:solidFill>
                  <a:srgbClr val="FF0000"/>
                </a:solidFill>
                <a:latin typeface="Sakkal Majalla" panose="02000000000000000000" pitchFamily="2" charset="-78"/>
                <a:cs typeface="Sakkal Majalla" panose="02000000000000000000" pitchFamily="2" charset="-78"/>
              </a:rPr>
              <a:t>  </a:t>
            </a:r>
            <a:r>
              <a:rPr lang="ar-IQ" sz="3600" dirty="0">
                <a:solidFill>
                  <a:srgbClr val="FF0000"/>
                </a:solidFill>
                <a:latin typeface="Sakkal Majalla" panose="02000000000000000000" pitchFamily="2" charset="-78"/>
                <a:cs typeface="Sakkal Majalla" panose="02000000000000000000" pitchFamily="2" charset="-78"/>
              </a:rPr>
              <a:t>الساق:.</a:t>
            </a:r>
          </a:p>
          <a:p>
            <a:pPr marL="0" indent="0" algn="just" rtl="1">
              <a:buNone/>
            </a:pPr>
            <a:r>
              <a:rPr lang="ar-IQ" sz="3600" dirty="0">
                <a:solidFill>
                  <a:schemeClr val="tx2"/>
                </a:solidFill>
                <a:latin typeface="Sakkal Majalla" panose="02000000000000000000" pitchFamily="2" charset="-78"/>
                <a:cs typeface="Sakkal Majalla" panose="02000000000000000000" pitchFamily="2" charset="-78"/>
              </a:rPr>
              <a:t>هو الجزء الرابط بين هيكل المحراث العام والبدن الواحد ويكون اما منحنياً او مستقيماً. وهو الجزء من خلاله توصل قوة السحب الى أجزاء البدن عموماً والاجزاء الشغالة خصوصاً.</a:t>
            </a:r>
          </a:p>
          <a:p>
            <a:pPr marL="0" indent="0" algn="just" rtl="1">
              <a:buNone/>
            </a:pPr>
            <a:r>
              <a:rPr lang="ar-IQ" sz="3600" dirty="0">
                <a:solidFill>
                  <a:srgbClr val="FF0000"/>
                </a:solidFill>
                <a:latin typeface="Sakkal Majalla" panose="02000000000000000000" pitchFamily="2" charset="-78"/>
                <a:cs typeface="Sakkal Majalla" panose="02000000000000000000" pitchFamily="2" charset="-78"/>
              </a:rPr>
              <a:t>المسند:</a:t>
            </a:r>
          </a:p>
          <a:p>
            <a:pPr marL="0" indent="0" algn="just" rtl="1">
              <a:buNone/>
            </a:pPr>
            <a:r>
              <a:rPr lang="ar-IQ" sz="3600" dirty="0">
                <a:solidFill>
                  <a:schemeClr val="tx2"/>
                </a:solidFill>
                <a:latin typeface="Sakkal Majalla" panose="02000000000000000000" pitchFamily="2" charset="-78"/>
                <a:cs typeface="Sakkal Majalla" panose="02000000000000000000" pitchFamily="2" charset="-78"/>
              </a:rPr>
              <a:t>وقد يسمى احياناً باللوح الحقلي وهو عبارة عن مسطرة حديدية تستند من جهة على الرباط ومن طرف اخر على وجه جدار اخدود الحرث. ووظيفته اسناد البدن ككل ومنع حدوث الحركة التأرجحية الافقية للمحراث خلف الساحبة كرد فعل لضغط شريحة التربة على المطرحة. و لغرض  تقليل احتكاك المسند مع قعر اخدود الحرث وجدار اخدود الحرث وجد عليه تعقران وهما:.</a:t>
            </a:r>
          </a:p>
          <a:p>
            <a:pPr marL="742950" indent="-742950" algn="just" rtl="1">
              <a:buAutoNum type="arabicPeriod"/>
            </a:pPr>
            <a:r>
              <a:rPr lang="ar-IQ" sz="3600" dirty="0">
                <a:solidFill>
                  <a:schemeClr val="tx2"/>
                </a:solidFill>
                <a:latin typeface="Sakkal Majalla" panose="02000000000000000000" pitchFamily="2" charset="-78"/>
                <a:cs typeface="Sakkal Majalla" panose="02000000000000000000" pitchFamily="2" charset="-78"/>
              </a:rPr>
              <a:t>التقعر الافقي: ويقصد به مقدار انحناء انف السلاح بأتجاه اخدود الحرث.</a:t>
            </a:r>
          </a:p>
          <a:p>
            <a:pPr marL="742950" indent="-742950" algn="just" rtl="1">
              <a:buAutoNum type="arabicPeriod"/>
            </a:pPr>
            <a:r>
              <a:rPr lang="ar-IQ" sz="3600" dirty="0">
                <a:solidFill>
                  <a:schemeClr val="tx2"/>
                </a:solidFill>
                <a:latin typeface="Sakkal Majalla" panose="02000000000000000000" pitchFamily="2" charset="-78"/>
                <a:cs typeface="Sakkal Majalla" panose="02000000000000000000" pitchFamily="2" charset="-78"/>
              </a:rPr>
              <a:t>التقعر الرأسي: ويقصد به مقدار انحناء السلاح بأتجاه قعر الاخدود ويمكن السلاح من اختراق التربة.</a:t>
            </a:r>
          </a:p>
        </p:txBody>
      </p:sp>
      <p:sp>
        <p:nvSpPr>
          <p:cNvPr id="5" name="عنصر نائب لرقم الشريحة 4"/>
          <p:cNvSpPr>
            <a:spLocks noGrp="1"/>
          </p:cNvSpPr>
          <p:nvPr>
            <p:ph type="sldNum" sz="quarter" idx="12"/>
          </p:nvPr>
        </p:nvSpPr>
        <p:spPr>
          <a:xfrm flipH="1">
            <a:off x="11775600" y="6629400"/>
            <a:ext cx="410402" cy="228600"/>
          </a:xfrm>
        </p:spPr>
        <p:txBody>
          <a:bodyPr rtlCol="1"/>
          <a:lstStyle/>
          <a:p>
            <a:pPr algn="l" rtl="1"/>
            <a:fld id="{9CD8D479-8942-46E8-A226-A4E01F7A105C}" type="slidenum">
              <a:rPr lang="ar-SA" smtClean="0"/>
              <a:pPr algn="l" rtl="1"/>
              <a:t>11</a:t>
            </a:fld>
            <a:endParaRPr lang="ar-SA" dirty="0"/>
          </a:p>
        </p:txBody>
      </p:sp>
      <p:sp>
        <p:nvSpPr>
          <p:cNvPr id="6" name="عنصر نائب للتاريخ 5"/>
          <p:cNvSpPr>
            <a:spLocks noGrp="1"/>
          </p:cNvSpPr>
          <p:nvPr>
            <p:ph type="dt" sz="half" idx="10"/>
          </p:nvPr>
        </p:nvSpPr>
        <p:spPr>
          <a:xfrm flipH="1">
            <a:off x="10737935" y="6629400"/>
            <a:ext cx="1000662" cy="228600"/>
          </a:xfrm>
        </p:spPr>
        <p:txBody>
          <a:bodyPr rtlCol="1"/>
          <a:lstStyle/>
          <a:p>
            <a:pPr algn="l" rtl="1"/>
            <a:fld id="{CD3E229C-A2DC-4A1C-8B45-C0D0F9F5EC25}" type="datetime1">
              <a:rPr lang="ar-SA" smtClean="0"/>
              <a:t>16/09/1441</a:t>
            </a:fld>
            <a:endParaRPr lang="ar-SA" dirty="0"/>
          </a:p>
        </p:txBody>
      </p:sp>
      <p:sp>
        <p:nvSpPr>
          <p:cNvPr id="7" name="عنصر نائب للتذييل 6"/>
          <p:cNvSpPr>
            <a:spLocks noGrp="1"/>
          </p:cNvSpPr>
          <p:nvPr>
            <p:ph type="ftr" sz="quarter" idx="11"/>
          </p:nvPr>
        </p:nvSpPr>
        <p:spPr>
          <a:xfrm flipH="1">
            <a:off x="1410025" y="6629400"/>
            <a:ext cx="9144259" cy="228600"/>
          </a:xfrm>
        </p:spPr>
        <p:txBody>
          <a:bodyPr rtlCol="1"/>
          <a:lstStyle/>
          <a:p>
            <a:pPr algn="r" rtl="1"/>
            <a:r>
              <a:rPr lang="ar-SA" dirty="0"/>
              <a:t>إضافة تذييل</a:t>
            </a:r>
          </a:p>
        </p:txBody>
      </p:sp>
    </p:spTree>
    <p:extLst>
      <p:ext uri="{BB962C8B-B14F-4D97-AF65-F5344CB8AC3E}">
        <p14:creationId xmlns:p14="http://schemas.microsoft.com/office/powerpoint/2010/main" val="1758992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flipH="1">
            <a:off x="836022" y="483326"/>
            <a:ext cx="9946277" cy="5498373"/>
          </a:xfrm>
        </p:spPr>
        <p:txBody>
          <a:bodyPr rtlCol="1">
            <a:normAutofit fontScale="92500" lnSpcReduction="20000"/>
          </a:bodyPr>
          <a:lstStyle/>
          <a:p>
            <a:pPr marL="0" indent="0" algn="just" rtl="1">
              <a:buNone/>
            </a:pPr>
            <a:r>
              <a:rPr lang="en-US" sz="3600" dirty="0">
                <a:solidFill>
                  <a:srgbClr val="FF0000"/>
                </a:solidFill>
                <a:latin typeface="Sakkal Majalla" panose="02000000000000000000" pitchFamily="2" charset="-78"/>
                <a:cs typeface="Sakkal Majalla" panose="02000000000000000000" pitchFamily="2" charset="-78"/>
              </a:rPr>
              <a:t>  </a:t>
            </a:r>
            <a:r>
              <a:rPr lang="ar-IQ" sz="3600" dirty="0">
                <a:solidFill>
                  <a:srgbClr val="FF0000"/>
                </a:solidFill>
                <a:latin typeface="Sakkal Majalla" panose="02000000000000000000" pitchFamily="2" charset="-78"/>
                <a:cs typeface="Sakkal Majalla" panose="02000000000000000000" pitchFamily="2" charset="-78"/>
              </a:rPr>
              <a:t>الرباط:.</a:t>
            </a:r>
          </a:p>
          <a:p>
            <a:pPr marL="0" indent="0" algn="just" rtl="1">
              <a:buNone/>
            </a:pPr>
            <a:r>
              <a:rPr lang="ar-IQ" sz="3600" dirty="0">
                <a:solidFill>
                  <a:schemeClr val="tx2"/>
                </a:solidFill>
                <a:latin typeface="Sakkal Majalla" panose="02000000000000000000" pitchFamily="2" charset="-78"/>
                <a:cs typeface="Sakkal Majalla" panose="02000000000000000000" pitchFamily="2" charset="-78"/>
              </a:rPr>
              <a:t>قطعة حديدية ضخمة مثبته تعمل على ربط جميع الأجزاء الشغالة وغير الشغالة. </a:t>
            </a:r>
          </a:p>
          <a:p>
            <a:pPr marL="0" indent="0" algn="just" rtl="1">
              <a:buNone/>
            </a:pPr>
            <a:r>
              <a:rPr lang="ar-IQ" sz="3600" dirty="0">
                <a:solidFill>
                  <a:srgbClr val="FF0000"/>
                </a:solidFill>
                <a:latin typeface="Sakkal Majalla" panose="02000000000000000000" pitchFamily="2" charset="-78"/>
                <a:cs typeface="Sakkal Majalla" panose="02000000000000000000" pitchFamily="2" charset="-78"/>
              </a:rPr>
              <a:t>الكعب:</a:t>
            </a:r>
          </a:p>
          <a:p>
            <a:pPr marL="0" indent="0" algn="just" rtl="1">
              <a:buNone/>
            </a:pPr>
            <a:r>
              <a:rPr lang="ar-IQ" sz="3600" dirty="0">
                <a:solidFill>
                  <a:schemeClr val="tx2"/>
                </a:solidFill>
                <a:latin typeface="Sakkal Majalla" panose="02000000000000000000" pitchFamily="2" charset="-78"/>
                <a:cs typeface="Sakkal Majalla" panose="02000000000000000000" pitchFamily="2" charset="-78"/>
              </a:rPr>
              <a:t>هو قطعة حديدية مثلثة الشكل تقريبا تربط على نهاية المسند بواسطة لولب ويعمل الكعب على رفع وجه المسند الخلفي الى الأعلى لتقليل الاحتكاك كما عمله يكون اشبه بالزلاقة وهذا الجزء قابل للتغير نتيجة الاستهلاك. </a:t>
            </a:r>
          </a:p>
          <a:p>
            <a:pPr marL="0" indent="0" algn="just" rtl="1">
              <a:buNone/>
            </a:pPr>
            <a:r>
              <a:rPr lang="ar-IQ" sz="3600" dirty="0">
                <a:solidFill>
                  <a:srgbClr val="FF0000"/>
                </a:solidFill>
                <a:latin typeface="Sakkal Majalla" panose="02000000000000000000" pitchFamily="2" charset="-78"/>
                <a:cs typeface="Sakkal Majalla" panose="02000000000000000000" pitchFamily="2" charset="-78"/>
              </a:rPr>
              <a:t>الهيكل:</a:t>
            </a:r>
          </a:p>
          <a:p>
            <a:pPr marL="0" indent="0" algn="just" rtl="1">
              <a:buNone/>
            </a:pPr>
            <a:r>
              <a:rPr lang="ar-IQ" sz="3600" dirty="0">
                <a:solidFill>
                  <a:schemeClr val="tx2"/>
                </a:solidFill>
                <a:latin typeface="Sakkal Majalla" panose="02000000000000000000" pitchFamily="2" charset="-78"/>
                <a:cs typeface="Sakkal Majalla" panose="02000000000000000000" pitchFamily="2" charset="-78"/>
              </a:rPr>
              <a:t>يتكون من عدد من القطع الهندسية تربط بين ساق البدن او مجموعه الابدان وبين اذرع جهاز الهيدروليك او قضيب الجر للساحبة.</a:t>
            </a:r>
          </a:p>
          <a:p>
            <a:pPr marL="0" indent="0" algn="just" rtl="1">
              <a:buNone/>
            </a:pPr>
            <a:r>
              <a:rPr lang="ar-IQ" sz="3600" dirty="0">
                <a:solidFill>
                  <a:schemeClr val="tx2"/>
                </a:solidFill>
                <a:latin typeface="Sakkal Majalla" panose="02000000000000000000" pitchFamily="2" charset="-78"/>
                <a:cs typeface="Sakkal Majalla" panose="02000000000000000000" pitchFamily="2" charset="-78"/>
              </a:rPr>
              <a:t>ان المسافة العمودية الواقعة بين الوجه السفلي لهيكل المحراث وانف السلاح والتي يتراوح مقدارها بين 50 – 70 سم وتسمى </a:t>
            </a:r>
            <a:r>
              <a:rPr lang="ar-IQ" sz="3600" b="1" dirty="0">
                <a:solidFill>
                  <a:srgbClr val="FF0000"/>
                </a:solidFill>
                <a:latin typeface="Sakkal Majalla" panose="02000000000000000000" pitchFamily="2" charset="-78"/>
                <a:cs typeface="Sakkal Majalla" panose="02000000000000000000" pitchFamily="2" charset="-78"/>
              </a:rPr>
              <a:t>بزور المحراث</a:t>
            </a:r>
            <a:r>
              <a:rPr lang="ar-IQ" sz="3600" b="1" dirty="0">
                <a:solidFill>
                  <a:schemeClr val="tx2"/>
                </a:solidFill>
                <a:latin typeface="Sakkal Majalla" panose="02000000000000000000" pitchFamily="2" charset="-78"/>
                <a:cs typeface="Sakkal Majalla" panose="02000000000000000000" pitchFamily="2" charset="-78"/>
              </a:rPr>
              <a:t> </a:t>
            </a:r>
            <a:r>
              <a:rPr lang="ar-IQ" sz="3600" dirty="0">
                <a:solidFill>
                  <a:schemeClr val="tx2"/>
                </a:solidFill>
                <a:latin typeface="Sakkal Majalla" panose="02000000000000000000" pitchFamily="2" charset="-78"/>
                <a:cs typeface="Sakkal Majalla" panose="02000000000000000000" pitchFamily="2" charset="-78"/>
              </a:rPr>
              <a:t>وهو متساوي في جميع ابدان المحراث وقد يسمى احياناً بالخلوص العمودي.</a:t>
            </a:r>
          </a:p>
        </p:txBody>
      </p:sp>
      <p:sp>
        <p:nvSpPr>
          <p:cNvPr id="5" name="عنصر نائب لرقم الشريحة 4"/>
          <p:cNvSpPr>
            <a:spLocks noGrp="1"/>
          </p:cNvSpPr>
          <p:nvPr>
            <p:ph type="sldNum" sz="quarter" idx="12"/>
          </p:nvPr>
        </p:nvSpPr>
        <p:spPr>
          <a:xfrm flipH="1">
            <a:off x="11775600" y="6629400"/>
            <a:ext cx="410402" cy="228600"/>
          </a:xfrm>
        </p:spPr>
        <p:txBody>
          <a:bodyPr rtlCol="1"/>
          <a:lstStyle/>
          <a:p>
            <a:pPr algn="l" rtl="1"/>
            <a:fld id="{9CD8D479-8942-46E8-A226-A4E01F7A105C}" type="slidenum">
              <a:rPr lang="ar-SA" smtClean="0"/>
              <a:pPr algn="l" rtl="1"/>
              <a:t>12</a:t>
            </a:fld>
            <a:endParaRPr lang="ar-SA" dirty="0"/>
          </a:p>
        </p:txBody>
      </p:sp>
      <p:sp>
        <p:nvSpPr>
          <p:cNvPr id="6" name="عنصر نائب للتاريخ 5"/>
          <p:cNvSpPr>
            <a:spLocks noGrp="1"/>
          </p:cNvSpPr>
          <p:nvPr>
            <p:ph type="dt" sz="half" idx="10"/>
          </p:nvPr>
        </p:nvSpPr>
        <p:spPr>
          <a:xfrm flipH="1">
            <a:off x="10737935" y="6629400"/>
            <a:ext cx="1000662" cy="228600"/>
          </a:xfrm>
        </p:spPr>
        <p:txBody>
          <a:bodyPr rtlCol="1"/>
          <a:lstStyle/>
          <a:p>
            <a:pPr algn="l" rtl="1"/>
            <a:fld id="{CD3E229C-A2DC-4A1C-8B45-C0D0F9F5EC25}" type="datetime1">
              <a:rPr lang="ar-SA" smtClean="0"/>
              <a:t>16/09/1441</a:t>
            </a:fld>
            <a:endParaRPr lang="ar-SA" dirty="0"/>
          </a:p>
        </p:txBody>
      </p:sp>
      <p:sp>
        <p:nvSpPr>
          <p:cNvPr id="7" name="عنصر نائب للتذييل 6"/>
          <p:cNvSpPr>
            <a:spLocks noGrp="1"/>
          </p:cNvSpPr>
          <p:nvPr>
            <p:ph type="ftr" sz="quarter" idx="11"/>
          </p:nvPr>
        </p:nvSpPr>
        <p:spPr>
          <a:xfrm flipH="1">
            <a:off x="1410025" y="6629400"/>
            <a:ext cx="9144259" cy="228600"/>
          </a:xfrm>
        </p:spPr>
        <p:txBody>
          <a:bodyPr rtlCol="1"/>
          <a:lstStyle/>
          <a:p>
            <a:pPr algn="r" rtl="1"/>
            <a:r>
              <a:rPr lang="ar-SA" dirty="0"/>
              <a:t>إضافة تذييل</a:t>
            </a:r>
          </a:p>
        </p:txBody>
      </p:sp>
    </p:spTree>
    <p:extLst>
      <p:ext uri="{BB962C8B-B14F-4D97-AF65-F5344CB8AC3E}">
        <p14:creationId xmlns:p14="http://schemas.microsoft.com/office/powerpoint/2010/main" val="395134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عنصر نائب للمحتوى 8">
            <a:extLst>
              <a:ext uri="{FF2B5EF4-FFF2-40B4-BE49-F238E27FC236}">
                <a16:creationId xmlns:a16="http://schemas.microsoft.com/office/drawing/2014/main" id="{9064D0AC-BB66-493A-807D-BD1007E9941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58092" y="1101561"/>
            <a:ext cx="8587740" cy="4654877"/>
          </a:xfrm>
          <a:effectLst>
            <a:outerShdw blurRad="50800" dist="38100" dir="2700000" algn="tl" rotWithShape="0">
              <a:prstClr val="black">
                <a:alpha val="40000"/>
              </a:prstClr>
            </a:outerShdw>
          </a:effectLst>
        </p:spPr>
      </p:pic>
      <p:sp>
        <p:nvSpPr>
          <p:cNvPr id="5" name="عنصر نائب لرقم الشريحة 4">
            <a:extLst>
              <a:ext uri="{FF2B5EF4-FFF2-40B4-BE49-F238E27FC236}">
                <a16:creationId xmlns:a16="http://schemas.microsoft.com/office/drawing/2014/main" id="{0761EE27-6423-4EBE-9F79-9AD7FF1BCAFC}"/>
              </a:ext>
            </a:extLst>
          </p:cNvPr>
          <p:cNvSpPr>
            <a:spLocks noGrp="1"/>
          </p:cNvSpPr>
          <p:nvPr>
            <p:ph type="sldNum" sz="quarter" idx="12"/>
          </p:nvPr>
        </p:nvSpPr>
        <p:spPr/>
        <p:txBody>
          <a:bodyPr/>
          <a:lstStyle/>
          <a:p>
            <a:fld id="{9CD8D479-8942-46E8-A226-A4E01F7A105C}" type="slidenum">
              <a:rPr lang="ar-SA" smtClean="0"/>
              <a:pPr/>
              <a:t>13</a:t>
            </a:fld>
            <a:endParaRPr lang="ar-SA" dirty="0"/>
          </a:p>
        </p:txBody>
      </p:sp>
      <p:sp>
        <p:nvSpPr>
          <p:cNvPr id="6" name="عنصر نائب للتاريخ 5">
            <a:extLst>
              <a:ext uri="{FF2B5EF4-FFF2-40B4-BE49-F238E27FC236}">
                <a16:creationId xmlns:a16="http://schemas.microsoft.com/office/drawing/2014/main" id="{B3E42630-A92E-40B5-8E94-E32FF7E6F2AE}"/>
              </a:ext>
            </a:extLst>
          </p:cNvPr>
          <p:cNvSpPr>
            <a:spLocks noGrp="1"/>
          </p:cNvSpPr>
          <p:nvPr>
            <p:ph type="dt" sz="half" idx="10"/>
          </p:nvPr>
        </p:nvSpPr>
        <p:spPr/>
        <p:txBody>
          <a:bodyPr/>
          <a:lstStyle/>
          <a:p>
            <a:fld id="{B5BF609B-7528-4A59-BB73-2BFD375E7D97}" type="datetime1">
              <a:rPr lang="ar-SA" smtClean="0"/>
              <a:pPr/>
              <a:t>16/09/1441</a:t>
            </a:fld>
            <a:endParaRPr lang="ar-SA" dirty="0"/>
          </a:p>
        </p:txBody>
      </p:sp>
      <p:sp>
        <p:nvSpPr>
          <p:cNvPr id="7" name="عنصر نائب للتذييل 6">
            <a:extLst>
              <a:ext uri="{FF2B5EF4-FFF2-40B4-BE49-F238E27FC236}">
                <a16:creationId xmlns:a16="http://schemas.microsoft.com/office/drawing/2014/main" id="{9FB30DA5-E42E-410C-94C5-116EE977709D}"/>
              </a:ext>
            </a:extLst>
          </p:cNvPr>
          <p:cNvSpPr>
            <a:spLocks noGrp="1"/>
          </p:cNvSpPr>
          <p:nvPr>
            <p:ph type="ftr" sz="quarter" idx="11"/>
          </p:nvPr>
        </p:nvSpPr>
        <p:spPr/>
        <p:txBody>
          <a:bodyPr/>
          <a:lstStyle/>
          <a:p>
            <a:pPr rtl="1"/>
            <a:r>
              <a:rPr lang="ar-SA" noProof="0"/>
              <a:t>إضافة تذييل</a:t>
            </a:r>
            <a:endParaRPr lang="ar-SA" noProof="0" dirty="0"/>
          </a:p>
        </p:txBody>
      </p:sp>
    </p:spTree>
    <p:extLst>
      <p:ext uri="{BB962C8B-B14F-4D97-AF65-F5344CB8AC3E}">
        <p14:creationId xmlns:p14="http://schemas.microsoft.com/office/powerpoint/2010/main" val="2000070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عنصر نائب للمحتوى 8">
            <a:extLst>
              <a:ext uri="{FF2B5EF4-FFF2-40B4-BE49-F238E27FC236}">
                <a16:creationId xmlns:a16="http://schemas.microsoft.com/office/drawing/2014/main" id="{D17E323D-628D-4B95-A110-A6C0C6E6840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6737" y="848528"/>
            <a:ext cx="7798526" cy="4679116"/>
          </a:xfrm>
        </p:spPr>
      </p:pic>
      <p:sp>
        <p:nvSpPr>
          <p:cNvPr id="5" name="عنصر نائب لرقم الشريحة 4">
            <a:extLst>
              <a:ext uri="{FF2B5EF4-FFF2-40B4-BE49-F238E27FC236}">
                <a16:creationId xmlns:a16="http://schemas.microsoft.com/office/drawing/2014/main" id="{42B400C7-D8FC-44B6-94A4-CE652F28325A}"/>
              </a:ext>
            </a:extLst>
          </p:cNvPr>
          <p:cNvSpPr>
            <a:spLocks noGrp="1"/>
          </p:cNvSpPr>
          <p:nvPr>
            <p:ph type="sldNum" sz="quarter" idx="12"/>
          </p:nvPr>
        </p:nvSpPr>
        <p:spPr/>
        <p:txBody>
          <a:bodyPr/>
          <a:lstStyle/>
          <a:p>
            <a:fld id="{9CD8D479-8942-46E8-A226-A4E01F7A105C}" type="slidenum">
              <a:rPr lang="ar-SA" smtClean="0"/>
              <a:pPr/>
              <a:t>14</a:t>
            </a:fld>
            <a:endParaRPr lang="ar-SA" dirty="0"/>
          </a:p>
        </p:txBody>
      </p:sp>
      <p:sp>
        <p:nvSpPr>
          <p:cNvPr id="6" name="عنصر نائب للتاريخ 5">
            <a:extLst>
              <a:ext uri="{FF2B5EF4-FFF2-40B4-BE49-F238E27FC236}">
                <a16:creationId xmlns:a16="http://schemas.microsoft.com/office/drawing/2014/main" id="{2FA2B874-F9ED-4740-AFC1-A94E33FB8533}"/>
              </a:ext>
            </a:extLst>
          </p:cNvPr>
          <p:cNvSpPr>
            <a:spLocks noGrp="1"/>
          </p:cNvSpPr>
          <p:nvPr>
            <p:ph type="dt" sz="half" idx="10"/>
          </p:nvPr>
        </p:nvSpPr>
        <p:spPr/>
        <p:txBody>
          <a:bodyPr/>
          <a:lstStyle/>
          <a:p>
            <a:fld id="{B5BF609B-7528-4A59-BB73-2BFD375E7D97}" type="datetime1">
              <a:rPr lang="ar-SA" smtClean="0"/>
              <a:pPr/>
              <a:t>16/09/1441</a:t>
            </a:fld>
            <a:endParaRPr lang="ar-SA" dirty="0"/>
          </a:p>
        </p:txBody>
      </p:sp>
      <p:sp>
        <p:nvSpPr>
          <p:cNvPr id="7" name="عنصر نائب للتذييل 6">
            <a:extLst>
              <a:ext uri="{FF2B5EF4-FFF2-40B4-BE49-F238E27FC236}">
                <a16:creationId xmlns:a16="http://schemas.microsoft.com/office/drawing/2014/main" id="{62CD4F06-6B19-41E4-B2C6-18AE89F2F05F}"/>
              </a:ext>
            </a:extLst>
          </p:cNvPr>
          <p:cNvSpPr>
            <a:spLocks noGrp="1"/>
          </p:cNvSpPr>
          <p:nvPr>
            <p:ph type="ftr" sz="quarter" idx="11"/>
          </p:nvPr>
        </p:nvSpPr>
        <p:spPr/>
        <p:txBody>
          <a:bodyPr/>
          <a:lstStyle/>
          <a:p>
            <a:pPr rtl="1"/>
            <a:r>
              <a:rPr lang="ar-SA" noProof="0"/>
              <a:t>إضافة تذييل</a:t>
            </a:r>
            <a:endParaRPr lang="ar-SA" noProof="0" dirty="0"/>
          </a:p>
        </p:txBody>
      </p:sp>
    </p:spTree>
    <p:extLst>
      <p:ext uri="{BB962C8B-B14F-4D97-AF65-F5344CB8AC3E}">
        <p14:creationId xmlns:p14="http://schemas.microsoft.com/office/powerpoint/2010/main" val="1210079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عنوان 1"/>
          <p:cNvSpPr>
            <a:spLocks noGrp="1"/>
          </p:cNvSpPr>
          <p:nvPr>
            <p:ph type="title"/>
          </p:nvPr>
        </p:nvSpPr>
        <p:spPr>
          <a:xfrm flipH="1">
            <a:off x="1410025" y="0"/>
            <a:ext cx="9371949" cy="1183566"/>
          </a:xfrm>
        </p:spPr>
        <p:txBody>
          <a:bodyPr rtlCol="1">
            <a:normAutofit/>
          </a:bodyPr>
          <a:lstStyle/>
          <a:p>
            <a:pPr algn="ctr" rtl="1"/>
            <a:r>
              <a:rPr lang="ar-IQ" sz="4000" dirty="0">
                <a:solidFill>
                  <a:schemeClr val="bg2">
                    <a:lumMod val="10000"/>
                  </a:schemeClr>
                </a:solidFill>
                <a:latin typeface="Sakkal Majalla" panose="02000000000000000000" pitchFamily="2" charset="-78"/>
                <a:cs typeface="Sakkal Majalla" panose="02000000000000000000" pitchFamily="2" charset="-78"/>
              </a:rPr>
              <a:t>معدات تحضير الأراضي الزراعية</a:t>
            </a:r>
            <a:endParaRPr lang="ar-SA" sz="4000" dirty="0">
              <a:solidFill>
                <a:schemeClr val="bg2">
                  <a:lumMod val="10000"/>
                </a:schemeClr>
              </a:solidFill>
              <a:latin typeface="Sakkal Majalla" panose="02000000000000000000" pitchFamily="2" charset="-78"/>
              <a:cs typeface="Sakkal Majalla" panose="02000000000000000000" pitchFamily="2" charset="-78"/>
            </a:endParaRPr>
          </a:p>
        </p:txBody>
      </p:sp>
      <p:sp>
        <p:nvSpPr>
          <p:cNvPr id="3" name="عنصر نائب للمحتوى 2"/>
          <p:cNvSpPr>
            <a:spLocks noGrp="1"/>
          </p:cNvSpPr>
          <p:nvPr>
            <p:ph idx="1"/>
          </p:nvPr>
        </p:nvSpPr>
        <p:spPr>
          <a:xfrm flipH="1">
            <a:off x="1410025" y="1183566"/>
            <a:ext cx="9371948" cy="4620682"/>
          </a:xfrm>
        </p:spPr>
        <p:txBody>
          <a:bodyPr rtlCol="1">
            <a:noAutofit/>
          </a:bodyPr>
          <a:lstStyle/>
          <a:p>
            <a:pPr marL="0" indent="0" algn="just" rtl="1">
              <a:buNone/>
            </a:pPr>
            <a:r>
              <a:rPr lang="ar-IQ" sz="2400" dirty="0">
                <a:latin typeface="Sakkal Majalla" panose="02000000000000000000" pitchFamily="2" charset="-78"/>
                <a:cs typeface="Sakkal Majalla" panose="02000000000000000000" pitchFamily="2" charset="-78"/>
              </a:rPr>
              <a:t>التربة الزراعية هي الطبقية السطحية من الأراضي المستخدمة في الزراعة وتتكون من طبقة صلبة تتخللها فراغات بينية وتحدث لهذه الطبقة تغير في تماسكها نتيجة لعمليات الخدمة السابقة نتيجة ضغط اقدام العمال وعجلات المكائن والالات الزراعية والحيوانات مما يؤثر في صلاحيتها كمرقد للبذرة لذلك يجب إعادة النظر في بنائها وجعلها بحالة تصلح ان تكون مرقدا للبذرة او الشتلات او الأقلام. والغرض من الات تمهيد مرقد البذرة مايلي:</a:t>
            </a:r>
          </a:p>
          <a:p>
            <a:pPr marL="457200" indent="-457200" algn="just" rtl="1">
              <a:buAutoNum type="arabicPeriod"/>
            </a:pPr>
            <a:r>
              <a:rPr lang="ar-IQ" sz="2400" dirty="0">
                <a:latin typeface="Sakkal Majalla" panose="02000000000000000000" pitchFamily="2" charset="-78"/>
                <a:cs typeface="Sakkal Majalla" panose="02000000000000000000" pitchFamily="2" charset="-78"/>
              </a:rPr>
              <a:t>تفتيت التربة ليسهل على الجذور اختراقها.</a:t>
            </a:r>
          </a:p>
          <a:p>
            <a:pPr marL="457200" indent="-457200" algn="just" rtl="1">
              <a:buAutoNum type="arabicPeriod"/>
            </a:pPr>
            <a:r>
              <a:rPr lang="ar-IQ" sz="2400" dirty="0">
                <a:latin typeface="Sakkal Majalla" panose="02000000000000000000" pitchFamily="2" charset="-78"/>
                <a:cs typeface="Sakkal Majalla" panose="02000000000000000000" pitchFamily="2" charset="-78"/>
              </a:rPr>
              <a:t>توزيع المواد الغذائية في التربة بصورة جيدة.</a:t>
            </a:r>
          </a:p>
          <a:p>
            <a:pPr marL="457200" indent="-457200" algn="just" rtl="1">
              <a:buAutoNum type="arabicPeriod"/>
            </a:pPr>
            <a:r>
              <a:rPr lang="ar-IQ" sz="2400" dirty="0">
                <a:latin typeface="Sakkal Majalla" panose="02000000000000000000" pitchFamily="2" charset="-78"/>
                <a:cs typeface="Sakkal Majalla" panose="02000000000000000000" pitchFamily="2" charset="-78"/>
              </a:rPr>
              <a:t>مقاومة الادغال والمسببات المرضية نتيجة لتعريض طبقات التربة الى المؤثرات الجوية.</a:t>
            </a:r>
          </a:p>
          <a:p>
            <a:pPr marL="457200" indent="-457200" algn="just" rtl="1">
              <a:buAutoNum type="arabicPeriod"/>
            </a:pPr>
            <a:r>
              <a:rPr lang="ar-IQ" sz="2400" dirty="0">
                <a:latin typeface="Sakkal Majalla" panose="02000000000000000000" pitchFamily="2" charset="-78"/>
                <a:cs typeface="Sakkal Majalla" panose="02000000000000000000" pitchFamily="2" charset="-78"/>
              </a:rPr>
              <a:t>تنشيط الاحياء الدقيقة في التربة والضرورية لمساعدة التفاعلات الكيمياوية الضرورية لحياة النبات.</a:t>
            </a:r>
          </a:p>
          <a:p>
            <a:pPr marL="457200" indent="-457200" algn="just" rtl="1">
              <a:buAutoNum type="arabicPeriod"/>
            </a:pPr>
            <a:r>
              <a:rPr lang="ar-IQ" sz="2400" dirty="0">
                <a:latin typeface="Sakkal Majalla" panose="02000000000000000000" pitchFamily="2" charset="-78"/>
                <a:cs typeface="Sakkal Majalla" panose="02000000000000000000" pitchFamily="2" charset="-78"/>
              </a:rPr>
              <a:t>خلط الأسمدة وبقايا النباتات بالتربة</a:t>
            </a:r>
          </a:p>
          <a:p>
            <a:pPr marL="457200" indent="-457200" algn="just" rtl="1">
              <a:buAutoNum type="arabicPeriod"/>
            </a:pPr>
            <a:r>
              <a:rPr lang="ar-IQ" sz="2400" dirty="0">
                <a:latin typeface="Sakkal Majalla" panose="02000000000000000000" pitchFamily="2" charset="-78"/>
                <a:cs typeface="Sakkal Majalla" panose="02000000000000000000" pitchFamily="2" charset="-78"/>
              </a:rPr>
              <a:t>إيجاد طبقة سطحية مفككة تعوق تبخر الماء مما يسبب اضعاف الخاصية الشعرية والشد السطحي وبالتالي تكون مرقد صالح للانبات البادرات ونموها.</a:t>
            </a:r>
            <a:endParaRPr lang="ar-SA" sz="2400" dirty="0">
              <a:latin typeface="Sakkal Majalla" panose="02000000000000000000" pitchFamily="2" charset="-78"/>
              <a:cs typeface="Sakkal Majalla" panose="02000000000000000000" pitchFamily="2" charset="-78"/>
            </a:endParaRPr>
          </a:p>
        </p:txBody>
      </p:sp>
      <p:sp>
        <p:nvSpPr>
          <p:cNvPr id="4" name="عنصر نائب لرقم الشريحة 3"/>
          <p:cNvSpPr>
            <a:spLocks noGrp="1"/>
          </p:cNvSpPr>
          <p:nvPr>
            <p:ph type="sldNum" sz="quarter" idx="12"/>
          </p:nvPr>
        </p:nvSpPr>
        <p:spPr>
          <a:xfrm flipH="1">
            <a:off x="11775600" y="6629400"/>
            <a:ext cx="410402" cy="228600"/>
          </a:xfrm>
        </p:spPr>
        <p:txBody>
          <a:bodyPr rtlCol="1"/>
          <a:lstStyle/>
          <a:p>
            <a:pPr algn="l" rtl="1"/>
            <a:fld id="{9CD8D479-8942-46E8-A226-A4E01F7A105C}" type="slidenum">
              <a:rPr lang="ar-SA" smtClean="0"/>
              <a:pPr algn="l" rtl="1"/>
              <a:t>2</a:t>
            </a:fld>
            <a:endParaRPr lang="ar-SA" dirty="0"/>
          </a:p>
        </p:txBody>
      </p:sp>
      <p:sp>
        <p:nvSpPr>
          <p:cNvPr id="5" name="عنصر نائب للتاريخ 4"/>
          <p:cNvSpPr>
            <a:spLocks noGrp="1"/>
          </p:cNvSpPr>
          <p:nvPr>
            <p:ph type="dt" sz="half" idx="10"/>
          </p:nvPr>
        </p:nvSpPr>
        <p:spPr>
          <a:xfrm flipH="1">
            <a:off x="10737935" y="6629400"/>
            <a:ext cx="1000662" cy="228600"/>
          </a:xfrm>
        </p:spPr>
        <p:txBody>
          <a:bodyPr rtlCol="1"/>
          <a:lstStyle/>
          <a:p>
            <a:pPr algn="l" rtl="1"/>
            <a:fld id="{3EEE457A-E2EB-4D33-A445-E45D11682101}" type="datetime1">
              <a:rPr lang="ar-SA" smtClean="0"/>
              <a:t>16/09/1441</a:t>
            </a:fld>
            <a:endParaRPr lang="ar-SA" dirty="0"/>
          </a:p>
        </p:txBody>
      </p:sp>
      <p:sp>
        <p:nvSpPr>
          <p:cNvPr id="6" name="عنصر نائب للتذييل 5"/>
          <p:cNvSpPr>
            <a:spLocks noGrp="1"/>
          </p:cNvSpPr>
          <p:nvPr>
            <p:ph type="ftr" sz="quarter" idx="11"/>
          </p:nvPr>
        </p:nvSpPr>
        <p:spPr>
          <a:xfrm flipH="1">
            <a:off x="1410025" y="6629400"/>
            <a:ext cx="9144259" cy="228600"/>
          </a:xfrm>
        </p:spPr>
        <p:txBody>
          <a:bodyPr rtlCol="1"/>
          <a:lstStyle/>
          <a:p>
            <a:pPr algn="r" rtl="1"/>
            <a:r>
              <a:rPr lang="ar-SA" dirty="0"/>
              <a:t>إضافة تذييل</a:t>
            </a:r>
          </a:p>
        </p:txBody>
      </p:sp>
    </p:spTree>
    <p:extLst>
      <p:ext uri="{BB962C8B-B14F-4D97-AF65-F5344CB8AC3E}">
        <p14:creationId xmlns:p14="http://schemas.microsoft.com/office/powerpoint/2010/main" val="1627619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عنوان 1"/>
          <p:cNvSpPr>
            <a:spLocks noGrp="1"/>
          </p:cNvSpPr>
          <p:nvPr>
            <p:ph type="title"/>
          </p:nvPr>
        </p:nvSpPr>
        <p:spPr>
          <a:xfrm flipH="1">
            <a:off x="1410025" y="0"/>
            <a:ext cx="9371949" cy="1183566"/>
          </a:xfrm>
        </p:spPr>
        <p:txBody>
          <a:bodyPr rtlCol="1">
            <a:normAutofit/>
          </a:bodyPr>
          <a:lstStyle/>
          <a:p>
            <a:pPr algn="ctr" rtl="1"/>
            <a:r>
              <a:rPr lang="ar-IQ" sz="4000" dirty="0">
                <a:solidFill>
                  <a:schemeClr val="bg2">
                    <a:lumMod val="10000"/>
                  </a:schemeClr>
                </a:solidFill>
                <a:latin typeface="Sakkal Majalla" panose="02000000000000000000" pitchFamily="2" charset="-78"/>
                <a:cs typeface="Sakkal Majalla" panose="02000000000000000000" pitchFamily="2" charset="-78"/>
              </a:rPr>
              <a:t>المحاريث</a:t>
            </a:r>
            <a:endParaRPr lang="ar-SA" sz="4000" dirty="0">
              <a:solidFill>
                <a:schemeClr val="bg2">
                  <a:lumMod val="10000"/>
                </a:schemeClr>
              </a:solidFill>
              <a:latin typeface="Sakkal Majalla" panose="02000000000000000000" pitchFamily="2" charset="-78"/>
              <a:cs typeface="Sakkal Majalla" panose="02000000000000000000" pitchFamily="2" charset="-78"/>
            </a:endParaRPr>
          </a:p>
        </p:txBody>
      </p:sp>
      <p:sp>
        <p:nvSpPr>
          <p:cNvPr id="3" name="عنصر نائب للمحتوى 2"/>
          <p:cNvSpPr>
            <a:spLocks noGrp="1"/>
          </p:cNvSpPr>
          <p:nvPr>
            <p:ph idx="1"/>
          </p:nvPr>
        </p:nvSpPr>
        <p:spPr>
          <a:xfrm flipH="1">
            <a:off x="1410025" y="1183566"/>
            <a:ext cx="9371948" cy="3989325"/>
          </a:xfrm>
        </p:spPr>
        <p:txBody>
          <a:bodyPr rtlCol="1">
            <a:noAutofit/>
          </a:bodyPr>
          <a:lstStyle/>
          <a:p>
            <a:pPr marL="0" indent="0" algn="just" rtl="1">
              <a:buNone/>
            </a:pPr>
            <a:r>
              <a:rPr lang="ar-IQ" sz="3600" dirty="0">
                <a:latin typeface="Sakkal Majalla" panose="02000000000000000000" pitchFamily="2" charset="-78"/>
                <a:cs typeface="Sakkal Majalla" panose="02000000000000000000" pitchFamily="2" charset="-78"/>
              </a:rPr>
              <a:t>لقد عرف الانسان ومنذ اقدم أدوار التاريخ بأن تكسير طبقة التربة السطحية ووضع البذور بين كتل التربة اكثر فائدة من وضع البذور على تربة صلبة فأستخدم لهذه الغاية عضلاته ثم استخدام الحيوانات وبعض اغصان الأشجار لتقليل الجهد العضلي المصروف لتكسير هذه الطبقة الى ان توصل الى اختراع  المحراث الحديث.</a:t>
            </a:r>
          </a:p>
          <a:p>
            <a:pPr marL="0" indent="0" algn="just" rtl="1">
              <a:buNone/>
            </a:pPr>
            <a:r>
              <a:rPr lang="ar-IQ" sz="3600" dirty="0">
                <a:latin typeface="Sakkal Majalla" panose="02000000000000000000" pitchFamily="2" charset="-78"/>
                <a:cs typeface="Sakkal Majalla" panose="02000000000000000000" pitchFamily="2" charset="-78"/>
              </a:rPr>
              <a:t>من اكثر أنواع المحاريث انتشاراً في القطر هي التالية :</a:t>
            </a:r>
            <a:endParaRPr lang="ar-SA" sz="3600" dirty="0">
              <a:latin typeface="Sakkal Majalla" panose="02000000000000000000" pitchFamily="2" charset="-78"/>
              <a:cs typeface="Sakkal Majalla" panose="02000000000000000000" pitchFamily="2" charset="-78"/>
            </a:endParaRPr>
          </a:p>
        </p:txBody>
      </p:sp>
      <p:sp>
        <p:nvSpPr>
          <p:cNvPr id="4" name="عنصر نائب لرقم الشريحة 3"/>
          <p:cNvSpPr>
            <a:spLocks noGrp="1"/>
          </p:cNvSpPr>
          <p:nvPr>
            <p:ph type="sldNum" sz="quarter" idx="12"/>
          </p:nvPr>
        </p:nvSpPr>
        <p:spPr>
          <a:xfrm flipH="1">
            <a:off x="11775600" y="6629400"/>
            <a:ext cx="410402" cy="228600"/>
          </a:xfrm>
        </p:spPr>
        <p:txBody>
          <a:bodyPr rtlCol="1"/>
          <a:lstStyle/>
          <a:p>
            <a:pPr algn="l" rtl="1"/>
            <a:fld id="{9CD8D479-8942-46E8-A226-A4E01F7A105C}" type="slidenum">
              <a:rPr lang="ar-SA" smtClean="0"/>
              <a:pPr algn="l" rtl="1"/>
              <a:t>3</a:t>
            </a:fld>
            <a:endParaRPr lang="ar-SA" dirty="0"/>
          </a:p>
        </p:txBody>
      </p:sp>
      <p:sp>
        <p:nvSpPr>
          <p:cNvPr id="5" name="عنصر نائب للتاريخ 4"/>
          <p:cNvSpPr>
            <a:spLocks noGrp="1"/>
          </p:cNvSpPr>
          <p:nvPr>
            <p:ph type="dt" sz="half" idx="10"/>
          </p:nvPr>
        </p:nvSpPr>
        <p:spPr>
          <a:xfrm flipH="1">
            <a:off x="10737935" y="6629400"/>
            <a:ext cx="1000662" cy="228600"/>
          </a:xfrm>
        </p:spPr>
        <p:txBody>
          <a:bodyPr rtlCol="1"/>
          <a:lstStyle/>
          <a:p>
            <a:pPr algn="l" rtl="1"/>
            <a:fld id="{3EEE457A-E2EB-4D33-A445-E45D11682101}" type="datetime1">
              <a:rPr lang="ar-SA" smtClean="0"/>
              <a:t>16/09/1441</a:t>
            </a:fld>
            <a:endParaRPr lang="ar-SA" dirty="0"/>
          </a:p>
        </p:txBody>
      </p:sp>
      <p:sp>
        <p:nvSpPr>
          <p:cNvPr id="6" name="عنصر نائب للتذييل 5"/>
          <p:cNvSpPr>
            <a:spLocks noGrp="1"/>
          </p:cNvSpPr>
          <p:nvPr>
            <p:ph type="ftr" sz="quarter" idx="11"/>
          </p:nvPr>
        </p:nvSpPr>
        <p:spPr>
          <a:xfrm flipH="1">
            <a:off x="1410025" y="6629400"/>
            <a:ext cx="9144259" cy="228600"/>
          </a:xfrm>
        </p:spPr>
        <p:txBody>
          <a:bodyPr rtlCol="1"/>
          <a:lstStyle/>
          <a:p>
            <a:pPr algn="r" rtl="1"/>
            <a:r>
              <a:rPr lang="ar-SA" dirty="0"/>
              <a:t>إضافة تذييل</a:t>
            </a:r>
          </a:p>
        </p:txBody>
      </p:sp>
    </p:spTree>
    <p:extLst>
      <p:ext uri="{BB962C8B-B14F-4D97-AF65-F5344CB8AC3E}">
        <p14:creationId xmlns:p14="http://schemas.microsoft.com/office/powerpoint/2010/main" val="1850488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العنوان 3"/>
          <p:cNvSpPr>
            <a:spLocks noGrp="1"/>
          </p:cNvSpPr>
          <p:nvPr>
            <p:ph type="title"/>
          </p:nvPr>
        </p:nvSpPr>
        <p:spPr>
          <a:xfrm flipH="1">
            <a:off x="3490783" y="2263914"/>
            <a:ext cx="6949440" cy="2125206"/>
          </a:xfrm>
        </p:spPr>
        <p:txBody>
          <a:bodyPr rtlCol="1">
            <a:normAutofit/>
          </a:bodyPr>
          <a:lstStyle/>
          <a:p>
            <a:pPr algn="ctr" rtl="1"/>
            <a:r>
              <a:rPr lang="ar-IQ" sz="7200" b="1" dirty="0">
                <a:ln w="22225">
                  <a:solidFill>
                    <a:schemeClr val="accent2"/>
                  </a:solidFill>
                  <a:prstDash val="solid"/>
                </a:ln>
                <a:solidFill>
                  <a:schemeClr val="tx2"/>
                </a:solidFill>
                <a:latin typeface="Sakkal Majalla" panose="02000000000000000000" pitchFamily="2" charset="-78"/>
                <a:cs typeface="Sakkal Majalla" panose="02000000000000000000" pitchFamily="2" charset="-78"/>
              </a:rPr>
              <a:t>1. المحراث المطرحي</a:t>
            </a:r>
            <a:endParaRPr lang="ar-SA" sz="7200" b="1" dirty="0">
              <a:ln w="22225">
                <a:solidFill>
                  <a:schemeClr val="accent2"/>
                </a:solidFill>
                <a:prstDash val="solid"/>
              </a:ln>
              <a:solidFill>
                <a:schemeClr val="tx2"/>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752628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3"/>
          <p:cNvSpPr>
            <a:spLocks noGrp="1"/>
          </p:cNvSpPr>
          <p:nvPr>
            <p:ph sz="half" idx="2"/>
          </p:nvPr>
        </p:nvSpPr>
        <p:spPr>
          <a:xfrm flipH="1">
            <a:off x="5690887" y="391887"/>
            <a:ext cx="5610228" cy="5853532"/>
          </a:xfrm>
        </p:spPr>
        <p:txBody>
          <a:bodyPr rtlCol="1">
            <a:normAutofit/>
          </a:bodyPr>
          <a:lstStyle/>
          <a:p>
            <a:pPr marL="0" indent="0" algn="just" rtl="1">
              <a:buNone/>
            </a:pPr>
            <a:r>
              <a:rPr lang="ar-IQ" sz="3200" dirty="0">
                <a:latin typeface="Sakkal Majalla" panose="02000000000000000000" pitchFamily="2" charset="-78"/>
                <a:cs typeface="Sakkal Majalla" panose="02000000000000000000" pitchFamily="2" charset="-78"/>
              </a:rPr>
              <a:t>يسمى احياناً بالمحراث ذو السكك ويعتبر من اكثر المحاريث انتشاراً بسبب دخوله المبكر للقطر بالرغم من مساوئه عند استعماله في بعض الترب المحلية.</a:t>
            </a:r>
          </a:p>
          <a:p>
            <a:pPr marL="0" indent="0" algn="just" rtl="1">
              <a:buNone/>
            </a:pPr>
            <a:r>
              <a:rPr lang="ar-IQ" sz="3200" dirty="0">
                <a:latin typeface="Sakkal Majalla" panose="02000000000000000000" pitchFamily="2" charset="-78"/>
                <a:cs typeface="Sakkal Majalla" panose="02000000000000000000" pitchFamily="2" charset="-78"/>
              </a:rPr>
              <a:t>يتكون المحراث المطرحي من عدد من الابدان ويوصف المحراث المطرحي بعدد تلك الابدان (السكك) فيقال محراث ذو ثلاث ابدان (سكك) وهكذا. ويقوم البدن الواحد بقطع خط واحد من التربة طرح شريحة التربة الى الجانب الأيمن في المحاريث ذات الطابق الواحد او الى الجانب الأيمن والايسر في المحاريث ذات الطابقين. </a:t>
            </a:r>
            <a:endParaRPr lang="ar-SA" sz="3200" dirty="0">
              <a:latin typeface="Sakkal Majalla" panose="02000000000000000000" pitchFamily="2" charset="-78"/>
              <a:cs typeface="Sakkal Majalla" panose="02000000000000000000" pitchFamily="2" charset="-78"/>
            </a:endParaRPr>
          </a:p>
        </p:txBody>
      </p:sp>
      <p:sp>
        <p:nvSpPr>
          <p:cNvPr id="7" name="عنصر نائب لرقم الشريحة 6"/>
          <p:cNvSpPr>
            <a:spLocks noGrp="1"/>
          </p:cNvSpPr>
          <p:nvPr>
            <p:ph type="sldNum" sz="quarter" idx="12"/>
          </p:nvPr>
        </p:nvSpPr>
        <p:spPr>
          <a:xfrm flipH="1">
            <a:off x="11775600" y="6629400"/>
            <a:ext cx="410402" cy="228600"/>
          </a:xfrm>
        </p:spPr>
        <p:txBody>
          <a:bodyPr rtlCol="1"/>
          <a:lstStyle/>
          <a:p>
            <a:pPr algn="l" rtl="1"/>
            <a:fld id="{9CD8D479-8942-46E8-A226-A4E01F7A105C}" type="slidenum">
              <a:rPr lang="ar-SA" smtClean="0"/>
              <a:pPr algn="l" rtl="1"/>
              <a:t>5</a:t>
            </a:fld>
            <a:endParaRPr lang="ar-SA" dirty="0"/>
          </a:p>
        </p:txBody>
      </p:sp>
      <p:sp>
        <p:nvSpPr>
          <p:cNvPr id="8" name="عنصر نائب للتاريخ 7"/>
          <p:cNvSpPr>
            <a:spLocks noGrp="1"/>
          </p:cNvSpPr>
          <p:nvPr>
            <p:ph type="dt" sz="half" idx="10"/>
          </p:nvPr>
        </p:nvSpPr>
        <p:spPr>
          <a:xfrm flipH="1">
            <a:off x="10737935" y="6629400"/>
            <a:ext cx="1000662" cy="228600"/>
          </a:xfrm>
        </p:spPr>
        <p:txBody>
          <a:bodyPr rtlCol="1"/>
          <a:lstStyle/>
          <a:p>
            <a:pPr algn="l" rtl="1"/>
            <a:fld id="{CC2F33D0-77FC-4259-A23D-AB528D0C9172}" type="datetime1">
              <a:rPr lang="ar-SA" smtClean="0"/>
              <a:t>16/09/1441</a:t>
            </a:fld>
            <a:endParaRPr lang="ar-SA" dirty="0"/>
          </a:p>
        </p:txBody>
      </p:sp>
      <p:sp>
        <p:nvSpPr>
          <p:cNvPr id="9" name="عنصر نائب للتذييل 8"/>
          <p:cNvSpPr>
            <a:spLocks noGrp="1"/>
          </p:cNvSpPr>
          <p:nvPr>
            <p:ph type="ftr" sz="quarter" idx="11"/>
          </p:nvPr>
        </p:nvSpPr>
        <p:spPr>
          <a:xfrm flipH="1">
            <a:off x="1410025" y="6629400"/>
            <a:ext cx="9144259" cy="228600"/>
          </a:xfrm>
        </p:spPr>
        <p:txBody>
          <a:bodyPr rtlCol="1"/>
          <a:lstStyle/>
          <a:p>
            <a:pPr algn="r" rtl="1"/>
            <a:r>
              <a:rPr lang="ar-SA" dirty="0"/>
              <a:t>إضافة تذييل</a:t>
            </a:r>
          </a:p>
        </p:txBody>
      </p:sp>
      <p:pic>
        <p:nvPicPr>
          <p:cNvPr id="13" name="صورة 12">
            <a:extLst>
              <a:ext uri="{FF2B5EF4-FFF2-40B4-BE49-F238E27FC236}">
                <a16:creationId xmlns:a16="http://schemas.microsoft.com/office/drawing/2014/main" id="{0EA7ECA9-BAC2-4671-9825-2AB4EBABE6C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85923" y="731519"/>
            <a:ext cx="5104964" cy="3161211"/>
          </a:xfrm>
          <a:prstGeom prst="rect">
            <a:avLst/>
          </a:prstGeom>
          <a:noFill/>
          <a:ln>
            <a:noFill/>
          </a:ln>
        </p:spPr>
      </p:pic>
    </p:spTree>
    <p:extLst>
      <p:ext uri="{BB962C8B-B14F-4D97-AF65-F5344CB8AC3E}">
        <p14:creationId xmlns:p14="http://schemas.microsoft.com/office/powerpoint/2010/main" val="278833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flipH="1">
            <a:off x="2076230" y="2245434"/>
            <a:ext cx="9371949" cy="1183566"/>
          </a:xfrm>
        </p:spPr>
        <p:txBody>
          <a:bodyPr rtlCol="1">
            <a:normAutofit fontScale="90000"/>
          </a:bodyPr>
          <a:lstStyle/>
          <a:p>
            <a:pPr algn="r" rtl="1"/>
            <a:r>
              <a:rPr lang="ar-IQ" dirty="0">
                <a:solidFill>
                  <a:schemeClr val="bg2">
                    <a:lumMod val="10000"/>
                  </a:schemeClr>
                </a:solidFill>
                <a:latin typeface="Sakkal Majalla" panose="02000000000000000000" pitchFamily="2" charset="-78"/>
                <a:cs typeface="Sakkal Majalla" panose="02000000000000000000" pitchFamily="2" charset="-78"/>
              </a:rPr>
              <a:t>يتكون البدن الواحد من الأجزاء التالية :.</a:t>
            </a:r>
            <a:br>
              <a:rPr lang="ar-IQ" dirty="0">
                <a:solidFill>
                  <a:schemeClr val="bg2">
                    <a:lumMod val="10000"/>
                  </a:schemeClr>
                </a:solidFill>
                <a:latin typeface="Sakkal Majalla" panose="02000000000000000000" pitchFamily="2" charset="-78"/>
                <a:cs typeface="Sakkal Majalla" panose="02000000000000000000" pitchFamily="2" charset="-78"/>
              </a:rPr>
            </a:br>
            <a:r>
              <a:rPr lang="ar-IQ" dirty="0">
                <a:solidFill>
                  <a:schemeClr val="bg2">
                    <a:lumMod val="10000"/>
                  </a:schemeClr>
                </a:solidFill>
                <a:latin typeface="Sakkal Majalla" panose="02000000000000000000" pitchFamily="2" charset="-78"/>
                <a:cs typeface="Sakkal Majalla" panose="02000000000000000000" pitchFamily="2" charset="-78"/>
              </a:rPr>
              <a:t>1. الأجزاء التي تتعامل مع التربة مباشرة ويطلق عليها اسم الأجزاء الشغالة وهي ( </a:t>
            </a:r>
            <a:r>
              <a:rPr lang="ar-IQ" dirty="0">
                <a:solidFill>
                  <a:srgbClr val="FF0000"/>
                </a:solidFill>
                <a:latin typeface="Sakkal Majalla" panose="02000000000000000000" pitchFamily="2" charset="-78"/>
                <a:cs typeface="Sakkal Majalla" panose="02000000000000000000" pitchFamily="2" charset="-78"/>
              </a:rPr>
              <a:t>السلاح والمطرحة والقاشطة والسكين القرصية</a:t>
            </a:r>
            <a:r>
              <a:rPr lang="ar-IQ" dirty="0">
                <a:solidFill>
                  <a:schemeClr val="bg2">
                    <a:lumMod val="10000"/>
                  </a:schemeClr>
                </a:solidFill>
                <a:latin typeface="Sakkal Majalla" panose="02000000000000000000" pitchFamily="2" charset="-78"/>
                <a:cs typeface="Sakkal Majalla" panose="02000000000000000000" pitchFamily="2" charset="-78"/>
              </a:rPr>
              <a:t>).</a:t>
            </a:r>
            <a:br>
              <a:rPr lang="ar-IQ" dirty="0">
                <a:solidFill>
                  <a:schemeClr val="bg2">
                    <a:lumMod val="10000"/>
                  </a:schemeClr>
                </a:solidFill>
                <a:latin typeface="Sakkal Majalla" panose="02000000000000000000" pitchFamily="2" charset="-78"/>
                <a:cs typeface="Sakkal Majalla" panose="02000000000000000000" pitchFamily="2" charset="-78"/>
              </a:rPr>
            </a:br>
            <a:r>
              <a:rPr lang="ar-IQ" dirty="0">
                <a:solidFill>
                  <a:schemeClr val="bg2">
                    <a:lumMod val="10000"/>
                  </a:schemeClr>
                </a:solidFill>
                <a:latin typeface="Sakkal Majalla" panose="02000000000000000000" pitchFamily="2" charset="-78"/>
                <a:cs typeface="Sakkal Majalla" panose="02000000000000000000" pitchFamily="2" charset="-78"/>
              </a:rPr>
              <a:t>2. الأجزاء المساعدة (الغير المتعاملة مع التربة) وهي التي تساعد على ربط الأجزاء بعضها على البعض الاخر واسنادها وربطها الى الساحبة وهي </a:t>
            </a:r>
            <a:r>
              <a:rPr lang="ar-IQ" dirty="0">
                <a:solidFill>
                  <a:srgbClr val="FF0000"/>
                </a:solidFill>
                <a:latin typeface="Sakkal Majalla" panose="02000000000000000000" pitchFamily="2" charset="-78"/>
                <a:cs typeface="Sakkal Majalla" panose="02000000000000000000" pitchFamily="2" charset="-78"/>
              </a:rPr>
              <a:t>(الساق والمسند والكعب والرباط والهيكل)</a:t>
            </a:r>
            <a:r>
              <a:rPr lang="ar-IQ" dirty="0">
                <a:solidFill>
                  <a:schemeClr val="bg2">
                    <a:lumMod val="10000"/>
                  </a:schemeClr>
                </a:solidFill>
                <a:latin typeface="Sakkal Majalla" panose="02000000000000000000" pitchFamily="2" charset="-78"/>
                <a:cs typeface="Sakkal Majalla" panose="02000000000000000000" pitchFamily="2" charset="-78"/>
              </a:rPr>
              <a:t>.</a:t>
            </a:r>
            <a:endParaRPr lang="ar-SA" dirty="0">
              <a:solidFill>
                <a:schemeClr val="bg2">
                  <a:lumMod val="10000"/>
                </a:schemeClr>
              </a:solidFill>
              <a:latin typeface="Sakkal Majalla" panose="02000000000000000000" pitchFamily="2" charset="-78"/>
              <a:cs typeface="Sakkal Majalla" panose="02000000000000000000" pitchFamily="2" charset="-78"/>
            </a:endParaRPr>
          </a:p>
        </p:txBody>
      </p:sp>
      <p:sp>
        <p:nvSpPr>
          <p:cNvPr id="3" name="عنصر نائب لرقم الشريحة 2"/>
          <p:cNvSpPr>
            <a:spLocks noGrp="1"/>
          </p:cNvSpPr>
          <p:nvPr>
            <p:ph type="sldNum" sz="quarter" idx="12"/>
          </p:nvPr>
        </p:nvSpPr>
        <p:spPr>
          <a:xfrm flipH="1">
            <a:off x="11775600" y="6629400"/>
            <a:ext cx="410402" cy="228600"/>
          </a:xfrm>
        </p:spPr>
        <p:txBody>
          <a:bodyPr rtlCol="1"/>
          <a:lstStyle/>
          <a:p>
            <a:pPr algn="l" rtl="1"/>
            <a:fld id="{9CD8D479-8942-46E8-A226-A4E01F7A105C}" type="slidenum">
              <a:rPr lang="ar-SA" smtClean="0"/>
              <a:pPr algn="l" rtl="1"/>
              <a:t>6</a:t>
            </a:fld>
            <a:endParaRPr lang="ar-SA" dirty="0"/>
          </a:p>
        </p:txBody>
      </p:sp>
      <p:sp>
        <p:nvSpPr>
          <p:cNvPr id="4" name="عنصر نائب للتاريخ 3"/>
          <p:cNvSpPr>
            <a:spLocks noGrp="1"/>
          </p:cNvSpPr>
          <p:nvPr>
            <p:ph type="dt" sz="half" idx="10"/>
          </p:nvPr>
        </p:nvSpPr>
        <p:spPr>
          <a:xfrm flipH="1">
            <a:off x="10737935" y="6629400"/>
            <a:ext cx="1000662" cy="228600"/>
          </a:xfrm>
        </p:spPr>
        <p:txBody>
          <a:bodyPr rtlCol="1"/>
          <a:lstStyle/>
          <a:p>
            <a:pPr algn="l" rtl="1"/>
            <a:fld id="{FD6494A5-76BB-477F-B1C9-11FA84DC144A}" type="datetime1">
              <a:rPr lang="ar-SA" smtClean="0"/>
              <a:t>16/09/1441</a:t>
            </a:fld>
            <a:endParaRPr lang="ar-SA" dirty="0"/>
          </a:p>
        </p:txBody>
      </p:sp>
      <p:sp>
        <p:nvSpPr>
          <p:cNvPr id="5" name="عنصر نائب للتذييل 4"/>
          <p:cNvSpPr>
            <a:spLocks noGrp="1"/>
          </p:cNvSpPr>
          <p:nvPr>
            <p:ph type="ftr" sz="quarter" idx="11"/>
          </p:nvPr>
        </p:nvSpPr>
        <p:spPr>
          <a:xfrm flipH="1">
            <a:off x="1410025" y="6629400"/>
            <a:ext cx="9144259" cy="228600"/>
          </a:xfrm>
        </p:spPr>
        <p:txBody>
          <a:bodyPr rtlCol="1"/>
          <a:lstStyle/>
          <a:p>
            <a:pPr algn="r" rtl="1"/>
            <a:r>
              <a:rPr lang="ar-SA" dirty="0"/>
              <a:t>إضافة تذييل</a:t>
            </a:r>
          </a:p>
        </p:txBody>
      </p:sp>
      <p:pic>
        <p:nvPicPr>
          <p:cNvPr id="12" name="صورة 11">
            <a:extLst>
              <a:ext uri="{FF2B5EF4-FFF2-40B4-BE49-F238E27FC236}">
                <a16:creationId xmlns:a16="http://schemas.microsoft.com/office/drawing/2014/main" id="{4CAC3882-469C-4983-B5E4-F50D26B9F9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164486" y="2883373"/>
            <a:ext cx="3001881" cy="3353705"/>
          </a:xfrm>
          <a:prstGeom prst="rect">
            <a:avLst/>
          </a:prstGeom>
        </p:spPr>
      </p:pic>
      <p:pic>
        <p:nvPicPr>
          <p:cNvPr id="13" name="صورة 12" descr="Moldboardplow1">
            <a:extLst>
              <a:ext uri="{FF2B5EF4-FFF2-40B4-BE49-F238E27FC236}">
                <a16:creationId xmlns:a16="http://schemas.microsoft.com/office/drawing/2014/main" id="{97B8507B-77BE-49F7-9F36-D18CE7461CCD}"/>
              </a:ext>
            </a:extLst>
          </p:cNvPr>
          <p:cNvPicPr/>
          <p:nvPr/>
        </p:nvPicPr>
        <p:blipFill>
          <a:blip r:embed="rId4" cstate="print">
            <a:extLst>
              <a:ext uri="{28A0092B-C50C-407E-A947-70E740481C1C}">
                <a14:useLocalDpi xmlns:a14="http://schemas.microsoft.com/office/drawing/2010/main" val="0"/>
              </a:ext>
            </a:extLst>
          </a:blip>
          <a:srcRect t="2145"/>
          <a:stretch>
            <a:fillRect/>
          </a:stretch>
        </p:blipFill>
        <p:spPr bwMode="auto">
          <a:xfrm>
            <a:off x="7612317" y="3500165"/>
            <a:ext cx="2940912" cy="2561001"/>
          </a:xfrm>
          <a:prstGeom prst="rect">
            <a:avLst/>
          </a:prstGeom>
          <a:noFill/>
          <a:ln w="9525">
            <a:solidFill>
              <a:srgbClr val="000000"/>
            </a:solidFill>
            <a:miter lim="800000"/>
            <a:headEnd/>
            <a:tailEnd/>
          </a:ln>
        </p:spPr>
      </p:pic>
    </p:spTree>
    <p:extLst>
      <p:ext uri="{BB962C8B-B14F-4D97-AF65-F5344CB8AC3E}">
        <p14:creationId xmlns:p14="http://schemas.microsoft.com/office/powerpoint/2010/main" val="1332294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flipH="1">
            <a:off x="5565321" y="483326"/>
            <a:ext cx="5216979" cy="5498373"/>
          </a:xfrm>
        </p:spPr>
        <p:txBody>
          <a:bodyPr rtlCol="1">
            <a:normAutofit fontScale="77500" lnSpcReduction="20000"/>
          </a:bodyPr>
          <a:lstStyle/>
          <a:p>
            <a:pPr marL="0" indent="0" algn="just" rtl="1">
              <a:buNone/>
            </a:pPr>
            <a:r>
              <a:rPr lang="ar-IQ" sz="3600" dirty="0">
                <a:solidFill>
                  <a:srgbClr val="FF0000"/>
                </a:solidFill>
                <a:latin typeface="Sakkal Majalla" panose="02000000000000000000" pitchFamily="2" charset="-78"/>
                <a:cs typeface="Sakkal Majalla" panose="02000000000000000000" pitchFamily="2" charset="-78"/>
              </a:rPr>
              <a:t>السلاح:.</a:t>
            </a:r>
          </a:p>
          <a:p>
            <a:pPr marL="0" indent="0" algn="just" rtl="1">
              <a:buNone/>
            </a:pPr>
            <a:r>
              <a:rPr lang="ar-IQ" sz="3600" dirty="0">
                <a:latin typeface="Sakkal Majalla" panose="02000000000000000000" pitchFamily="2" charset="-78"/>
                <a:cs typeface="Sakkal Majalla" panose="02000000000000000000" pitchFamily="2" charset="-78"/>
              </a:rPr>
              <a:t>توجد الأسلحة على ثلاثة أنواع حسب القطع الهندسية المتكون منها السلاح وهي اما قطعة واحدة او قطعتين او ثلاث قطع حيث يتكون السلاح في الحالة الأولى والثانية من انف السلاح والحافة القاطعة والحافة الثالثة يتكون من انف السلاح والحافة القاطعة والصدر.</a:t>
            </a:r>
          </a:p>
          <a:p>
            <a:pPr marL="0" indent="0" algn="just" rtl="1">
              <a:buNone/>
            </a:pPr>
            <a:r>
              <a:rPr lang="ar-IQ" sz="3600" dirty="0">
                <a:latin typeface="Sakkal Majalla" panose="02000000000000000000" pitchFamily="2" charset="-78"/>
                <a:cs typeface="Sakkal Majalla" panose="02000000000000000000" pitchFamily="2" charset="-78"/>
              </a:rPr>
              <a:t>يقوم انف السلاح بالدخول للتربة </a:t>
            </a:r>
            <a:r>
              <a:rPr lang="ar-IQ" sz="3600" dirty="0" err="1">
                <a:latin typeface="Sakkal Majalla" panose="02000000000000000000" pitchFamily="2" charset="-78"/>
                <a:cs typeface="Sakkal Majalla" panose="02000000000000000000" pitchFamily="2" charset="-78"/>
              </a:rPr>
              <a:t>لانة</a:t>
            </a:r>
            <a:r>
              <a:rPr lang="ar-IQ" sz="3600" dirty="0">
                <a:latin typeface="Sakkal Majalla" panose="02000000000000000000" pitchFamily="2" charset="-78"/>
                <a:cs typeface="Sakkal Majalla" panose="02000000000000000000" pitchFamily="2" charset="-78"/>
              </a:rPr>
              <a:t> مائل قليلاً الى الأسفل وذلك تمهيدا لقطع شريحة التربة بعد ذلك بواسطة الحافة القاطعة وفصل هذه الشريحة التي عرضها يساوي العرض الشغال للسلاح ويتم الفصل على العمق (المعير) المنظم عليه المحراث  وبعد فصل الشريحة ونتيجة لسحب المحراث فأن رد فعل الشريحة يكون انزلاقها صعوداً على المطرحة.</a:t>
            </a:r>
          </a:p>
        </p:txBody>
      </p:sp>
      <p:sp>
        <p:nvSpPr>
          <p:cNvPr id="5" name="عنصر نائب لرقم الشريحة 4"/>
          <p:cNvSpPr>
            <a:spLocks noGrp="1"/>
          </p:cNvSpPr>
          <p:nvPr>
            <p:ph type="sldNum" sz="quarter" idx="12"/>
          </p:nvPr>
        </p:nvSpPr>
        <p:spPr>
          <a:xfrm flipH="1">
            <a:off x="11775600" y="6629400"/>
            <a:ext cx="410402" cy="228600"/>
          </a:xfrm>
        </p:spPr>
        <p:txBody>
          <a:bodyPr rtlCol="1"/>
          <a:lstStyle/>
          <a:p>
            <a:pPr algn="l" rtl="1"/>
            <a:fld id="{9CD8D479-8942-46E8-A226-A4E01F7A105C}" type="slidenum">
              <a:rPr lang="ar-SA" smtClean="0"/>
              <a:pPr algn="l" rtl="1"/>
              <a:t>7</a:t>
            </a:fld>
            <a:endParaRPr lang="ar-SA" dirty="0"/>
          </a:p>
        </p:txBody>
      </p:sp>
      <p:sp>
        <p:nvSpPr>
          <p:cNvPr id="6" name="عنصر نائب للتاريخ 5"/>
          <p:cNvSpPr>
            <a:spLocks noGrp="1"/>
          </p:cNvSpPr>
          <p:nvPr>
            <p:ph type="dt" sz="half" idx="10"/>
          </p:nvPr>
        </p:nvSpPr>
        <p:spPr>
          <a:xfrm flipH="1">
            <a:off x="10737935" y="6629400"/>
            <a:ext cx="1000662" cy="228600"/>
          </a:xfrm>
        </p:spPr>
        <p:txBody>
          <a:bodyPr rtlCol="1"/>
          <a:lstStyle/>
          <a:p>
            <a:pPr algn="l" rtl="1"/>
            <a:fld id="{CD3E229C-A2DC-4A1C-8B45-C0D0F9F5EC25}" type="datetime1">
              <a:rPr lang="ar-SA" smtClean="0"/>
              <a:t>16/09/1441</a:t>
            </a:fld>
            <a:endParaRPr lang="ar-SA" dirty="0"/>
          </a:p>
        </p:txBody>
      </p:sp>
      <p:sp>
        <p:nvSpPr>
          <p:cNvPr id="7" name="عنصر نائب للتذييل 6"/>
          <p:cNvSpPr>
            <a:spLocks noGrp="1"/>
          </p:cNvSpPr>
          <p:nvPr>
            <p:ph type="ftr" sz="quarter" idx="11"/>
          </p:nvPr>
        </p:nvSpPr>
        <p:spPr>
          <a:xfrm flipH="1">
            <a:off x="1410025" y="6629400"/>
            <a:ext cx="9144259" cy="228600"/>
          </a:xfrm>
        </p:spPr>
        <p:txBody>
          <a:bodyPr rtlCol="1"/>
          <a:lstStyle/>
          <a:p>
            <a:pPr algn="r" rtl="1"/>
            <a:r>
              <a:rPr lang="ar-SA" dirty="0"/>
              <a:t>إضافة تذييل</a:t>
            </a:r>
          </a:p>
        </p:txBody>
      </p:sp>
      <p:pic>
        <p:nvPicPr>
          <p:cNvPr id="11" name="صورة 10">
            <a:extLst>
              <a:ext uri="{FF2B5EF4-FFF2-40B4-BE49-F238E27FC236}">
                <a16:creationId xmlns:a16="http://schemas.microsoft.com/office/drawing/2014/main" id="{991C9D8E-ECA3-48AE-90AD-AB3FE601F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415" y="876301"/>
            <a:ext cx="5510906" cy="3243398"/>
          </a:xfrm>
          <a:prstGeom prst="rect">
            <a:avLst/>
          </a:prstGeom>
        </p:spPr>
      </p:pic>
    </p:spTree>
    <p:extLst>
      <p:ext uri="{BB962C8B-B14F-4D97-AF65-F5344CB8AC3E}">
        <p14:creationId xmlns:p14="http://schemas.microsoft.com/office/powerpoint/2010/main" val="3971194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flipH="1">
            <a:off x="836022" y="483326"/>
            <a:ext cx="9946277" cy="5498373"/>
          </a:xfrm>
        </p:spPr>
        <p:txBody>
          <a:bodyPr rtlCol="1">
            <a:normAutofit/>
          </a:bodyPr>
          <a:lstStyle/>
          <a:p>
            <a:pPr marL="0" indent="0" algn="just" rtl="1">
              <a:buNone/>
            </a:pPr>
            <a:r>
              <a:rPr lang="ar-IQ" sz="3600" dirty="0">
                <a:solidFill>
                  <a:srgbClr val="FF0000"/>
                </a:solidFill>
                <a:latin typeface="Sakkal Majalla" panose="02000000000000000000" pitchFamily="2" charset="-78"/>
                <a:cs typeface="Sakkal Majalla" panose="02000000000000000000" pitchFamily="2" charset="-78"/>
              </a:rPr>
              <a:t>المطرحة:.</a:t>
            </a:r>
          </a:p>
          <a:p>
            <a:pPr marL="0" indent="0" algn="just" rtl="1">
              <a:buNone/>
            </a:pPr>
            <a:r>
              <a:rPr lang="ar-IQ" sz="3600" dirty="0">
                <a:latin typeface="Sakkal Majalla" panose="02000000000000000000" pitchFamily="2" charset="-78"/>
                <a:cs typeface="Sakkal Majalla" panose="02000000000000000000" pitchFamily="2" charset="-78"/>
              </a:rPr>
              <a:t>بعد انزلاق الشريحة على المطرحة تتعرض الى الالتواء من الأسفل الى الأعلى والى الجانب وبذلك تتعرض لتمدد في سطحها غير الظاهر للعيان (السطح الذي يمس وجه المطرحة) ويحدث تقلص للسطح الظاهر منها.</a:t>
            </a:r>
          </a:p>
          <a:p>
            <a:pPr marL="0" indent="0" algn="just" rtl="1">
              <a:buNone/>
            </a:pPr>
            <a:r>
              <a:rPr lang="ar-IQ" sz="3600" dirty="0">
                <a:solidFill>
                  <a:srgbClr val="FF0000"/>
                </a:solidFill>
                <a:latin typeface="Sakkal Majalla" panose="02000000000000000000" pitchFamily="2" charset="-78"/>
                <a:cs typeface="Sakkal Majalla" panose="02000000000000000000" pitchFamily="2" charset="-78"/>
              </a:rPr>
              <a:t>القاشطة:.</a:t>
            </a:r>
          </a:p>
          <a:p>
            <a:pPr marL="0" indent="0" algn="just" rtl="1">
              <a:buNone/>
            </a:pPr>
            <a:r>
              <a:rPr lang="ar-IQ" sz="3600" dirty="0">
                <a:latin typeface="Sakkal Majalla" panose="02000000000000000000" pitchFamily="2" charset="-78"/>
                <a:cs typeface="Sakkal Majalla" panose="02000000000000000000" pitchFamily="2" charset="-78"/>
              </a:rPr>
              <a:t>هي جزء شبيه ببدن المحراث مطرحي صغير تقوم بتسهيل عملية فصل شريحة التربة بالنسبة للسلاح وذلك بفصل شريحة من التربة على عمق 4 سم اما السلاح ورمي هذه الطبقة مقلوبة في قعر الاخدود وتقع امام بدن المحراث بحيث تكون المسافة الافقية بين انف البدن وانف القاشطة يساوي العرض الشغال للبدن الواحد.</a:t>
            </a:r>
          </a:p>
        </p:txBody>
      </p:sp>
      <p:sp>
        <p:nvSpPr>
          <p:cNvPr id="5" name="عنصر نائب لرقم الشريحة 4"/>
          <p:cNvSpPr>
            <a:spLocks noGrp="1"/>
          </p:cNvSpPr>
          <p:nvPr>
            <p:ph type="sldNum" sz="quarter" idx="12"/>
          </p:nvPr>
        </p:nvSpPr>
        <p:spPr>
          <a:xfrm flipH="1">
            <a:off x="11775600" y="6629400"/>
            <a:ext cx="410402" cy="228600"/>
          </a:xfrm>
        </p:spPr>
        <p:txBody>
          <a:bodyPr rtlCol="1"/>
          <a:lstStyle/>
          <a:p>
            <a:pPr algn="l" rtl="1"/>
            <a:fld id="{9CD8D479-8942-46E8-A226-A4E01F7A105C}" type="slidenum">
              <a:rPr lang="ar-SA" smtClean="0"/>
              <a:pPr algn="l" rtl="1"/>
              <a:t>8</a:t>
            </a:fld>
            <a:endParaRPr lang="ar-SA" dirty="0"/>
          </a:p>
        </p:txBody>
      </p:sp>
      <p:sp>
        <p:nvSpPr>
          <p:cNvPr id="6" name="عنصر نائب للتاريخ 5"/>
          <p:cNvSpPr>
            <a:spLocks noGrp="1"/>
          </p:cNvSpPr>
          <p:nvPr>
            <p:ph type="dt" sz="half" idx="10"/>
          </p:nvPr>
        </p:nvSpPr>
        <p:spPr>
          <a:xfrm flipH="1">
            <a:off x="10737935" y="6629400"/>
            <a:ext cx="1000662" cy="228600"/>
          </a:xfrm>
        </p:spPr>
        <p:txBody>
          <a:bodyPr rtlCol="1"/>
          <a:lstStyle/>
          <a:p>
            <a:pPr algn="l" rtl="1"/>
            <a:fld id="{CD3E229C-A2DC-4A1C-8B45-C0D0F9F5EC25}" type="datetime1">
              <a:rPr lang="ar-SA" smtClean="0"/>
              <a:t>16/09/1441</a:t>
            </a:fld>
            <a:endParaRPr lang="ar-SA" dirty="0"/>
          </a:p>
        </p:txBody>
      </p:sp>
      <p:sp>
        <p:nvSpPr>
          <p:cNvPr id="7" name="عنصر نائب للتذييل 6"/>
          <p:cNvSpPr>
            <a:spLocks noGrp="1"/>
          </p:cNvSpPr>
          <p:nvPr>
            <p:ph type="ftr" sz="quarter" idx="11"/>
          </p:nvPr>
        </p:nvSpPr>
        <p:spPr>
          <a:xfrm flipH="1">
            <a:off x="1410025" y="6629400"/>
            <a:ext cx="9144259" cy="228600"/>
          </a:xfrm>
        </p:spPr>
        <p:txBody>
          <a:bodyPr rtlCol="1"/>
          <a:lstStyle/>
          <a:p>
            <a:pPr algn="r" rtl="1"/>
            <a:r>
              <a:rPr lang="ar-SA" dirty="0"/>
              <a:t>إضافة تذييل</a:t>
            </a:r>
          </a:p>
        </p:txBody>
      </p:sp>
    </p:spTree>
    <p:extLst>
      <p:ext uri="{BB962C8B-B14F-4D97-AF65-F5344CB8AC3E}">
        <p14:creationId xmlns:p14="http://schemas.microsoft.com/office/powerpoint/2010/main" val="17295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العنوان 3"/>
          <p:cNvSpPr>
            <a:spLocks noGrp="1"/>
          </p:cNvSpPr>
          <p:nvPr>
            <p:ph type="title"/>
          </p:nvPr>
        </p:nvSpPr>
        <p:spPr>
          <a:xfrm flipH="1">
            <a:off x="3529971" y="3291840"/>
            <a:ext cx="6949440" cy="2690949"/>
          </a:xfrm>
        </p:spPr>
        <p:txBody>
          <a:bodyPr rtlCol="1">
            <a:noAutofit/>
          </a:bodyPr>
          <a:lstStyle/>
          <a:p>
            <a:r>
              <a:rPr lang="ar-IQ" sz="3600" b="1" dirty="0">
                <a:solidFill>
                  <a:schemeClr val="tx2"/>
                </a:solidFill>
                <a:latin typeface="Sakkal Majalla" panose="02000000000000000000" pitchFamily="2" charset="-78"/>
                <a:cs typeface="Sakkal Majalla" panose="02000000000000000000" pitchFamily="2" charset="-78"/>
              </a:rPr>
              <a:t>السكين:.</a:t>
            </a:r>
            <a:br>
              <a:rPr lang="ar-IQ" sz="2800" dirty="0">
                <a:solidFill>
                  <a:srgbClr val="FF0000"/>
                </a:solidFill>
                <a:latin typeface="Sakkal Majalla" panose="02000000000000000000" pitchFamily="2" charset="-78"/>
                <a:cs typeface="Sakkal Majalla" panose="02000000000000000000" pitchFamily="2" charset="-78"/>
              </a:rPr>
            </a:br>
            <a:r>
              <a:rPr lang="ar-IQ" sz="2800" dirty="0">
                <a:latin typeface="Sakkal Majalla" panose="02000000000000000000" pitchFamily="2" charset="-78"/>
                <a:cs typeface="Sakkal Majalla" panose="02000000000000000000" pitchFamily="2" charset="-78"/>
              </a:rPr>
              <a:t>تساعد السكين بقطع شريحة التربة عمودياً والتي يقوم السلاح بفصلها </a:t>
            </a:r>
            <a:r>
              <a:rPr lang="ar-IQ" sz="2400" dirty="0">
                <a:latin typeface="Sakkal Majalla" panose="02000000000000000000" pitchFamily="2" charset="-78"/>
                <a:cs typeface="Sakkal Majalla" panose="02000000000000000000" pitchFamily="2" charset="-78"/>
              </a:rPr>
              <a:t>عن مقطع التربة افقياً وبذلك يتمدد جدار الاخدود الذي يستند عليه المسند.</a:t>
            </a:r>
            <a:br>
              <a:rPr lang="ar-IQ" sz="2400" dirty="0">
                <a:latin typeface="Sakkal Majalla" panose="02000000000000000000" pitchFamily="2" charset="-78"/>
                <a:cs typeface="Sakkal Majalla" panose="02000000000000000000" pitchFamily="2" charset="-78"/>
              </a:rPr>
            </a:br>
            <a:r>
              <a:rPr lang="ar-IQ" sz="2400" dirty="0">
                <a:latin typeface="Sakkal Majalla" panose="02000000000000000000" pitchFamily="2" charset="-78"/>
                <a:cs typeface="Sakkal Majalla" panose="02000000000000000000" pitchFamily="2" charset="-78"/>
              </a:rPr>
              <a:t>والسكين تود على نوعين اما ان تكون على شكل قرص ذو حافة حادة ترتكز على كرسي انزلاقي ومحمولة على ذراع ، يجب ان تكون المسافة بين انف السلاح والحافة السفلى للسكين القرصية تتراوح بين 3-5 سم وهذا ما يطلق عليه (الخلوص الرأسي) كما يجب ان تكون  هناك مسافة 2 سم بين خط قطع السكين وجدار المسند وهذا ما يطلق عليه (الخلوص الافقي). </a:t>
            </a:r>
            <a:br>
              <a:rPr lang="ar-IQ" sz="2800" dirty="0">
                <a:latin typeface="Sakkal Majalla" panose="02000000000000000000" pitchFamily="2" charset="-78"/>
                <a:cs typeface="Sakkal Majalla" panose="02000000000000000000" pitchFamily="2" charset="-78"/>
              </a:rPr>
            </a:br>
            <a:endParaRPr lang="ar-SA" sz="2800" b="1" dirty="0">
              <a:ln w="22225">
                <a:solidFill>
                  <a:schemeClr val="accent2"/>
                </a:solidFill>
                <a:prstDash val="solid"/>
              </a:ln>
              <a:solidFill>
                <a:schemeClr val="tx2"/>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443445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علم البيئة 16×9">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6063335_TF03098889" id="{39BF44D3-78B5-4717-920B-BC5202650191}" vid="{44FE32E1-6D43-4E45-92CB-189757FE8143}"/>
    </a:ext>
  </a:extLst>
</a:theme>
</file>

<file path=ppt/theme/theme2.xml><?xml version="1.0" encoding="utf-8"?>
<a:theme xmlns:a="http://schemas.openxmlformats.org/drawingml/2006/main" name="نسق Offic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نسق Offic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عرض تقديمي لصور طبيعة في تعليم علم البيئة</Template>
  <TotalTime>307</TotalTime>
  <Words>980</Words>
  <Application>Microsoft Office PowerPoint</Application>
  <PresentationFormat>شاشة عريضة</PresentationFormat>
  <Paragraphs>83</Paragraphs>
  <Slides>14</Slides>
  <Notes>12</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14</vt:i4>
      </vt:variant>
    </vt:vector>
  </HeadingPairs>
  <TitlesOfParts>
    <vt:vector size="19" baseType="lpstr">
      <vt:lpstr>Arial</vt:lpstr>
      <vt:lpstr>Corbel</vt:lpstr>
      <vt:lpstr>Sakkal Majalla</vt:lpstr>
      <vt:lpstr>Tahoma</vt:lpstr>
      <vt:lpstr>علم البيئة 16×9</vt:lpstr>
      <vt:lpstr>تكنولوجيا معدات مكافحة ادغال</vt:lpstr>
      <vt:lpstr>معدات تحضير الأراضي الزراعية</vt:lpstr>
      <vt:lpstr>المحاريث</vt:lpstr>
      <vt:lpstr>1. المحراث المطرحي</vt:lpstr>
      <vt:lpstr>عرض تقديمي في PowerPoint</vt:lpstr>
      <vt:lpstr>يتكون البدن الواحد من الأجزاء التالية :. 1. الأجزاء التي تتعامل مع التربة مباشرة ويطلق عليها اسم الأجزاء الشغالة وهي ( السلاح والمطرحة والقاشطة والسكين القرصية). 2. الأجزاء المساعدة (الغير المتعاملة مع التربة) وهي التي تساعد على ربط الأجزاء بعضها على البعض الاخر واسنادها وربطها الى الساحبة وهي (الساق والمسند والكعب والرباط والهيكل).</vt:lpstr>
      <vt:lpstr>عرض تقديمي في PowerPoint</vt:lpstr>
      <vt:lpstr>عرض تقديمي في PowerPoint</vt:lpstr>
      <vt:lpstr>السكين:. تساعد السكين بقطع شريحة التربة عمودياً والتي يقوم السلاح بفصلها عن مقطع التربة افقياً وبذلك يتمدد جدار الاخدود الذي يستند عليه المسند. والسكين تود على نوعين اما ان تكون على شكل قرص ذو حافة حادة ترتكز على كرسي انزلاقي ومحمولة على ذراع ، يجب ان تكون المسافة بين انف السلاح والحافة السفلى للسكين القرصية تتراوح بين 3-5 سم وهذا ما يطلق عليه (الخلوص الرأسي) كما يجب ان تكون  هناك مسافة 2 سم بين خط قطع السكين وجدار المسند وهذا ما يطلق عليه (الخلوص الافقي).  </vt:lpstr>
      <vt:lpstr>اما النوع الثاني للسكين وهو النوع الشبيه بالسكين الاعتيادية بحجك اضخم قليلاً ويسمى بالسكين المنزلقة هذه السكين ابسط تركيباً من القرصية لانها لا تحتوي على أجزاء متحركة وتحتاج الى قوة سحب اكبر مما تحتاجه السكين القرصية والخلوص العمودي المناسب لهذه السكين يتراوح بين 2.5-5 سم.       </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تكنولوجيا معدات مكافحة ادغال</dc:title>
  <dc:creator>‏‏مستخدم Windows</dc:creator>
  <cp:lastModifiedBy>‏‏مستخدم Windows</cp:lastModifiedBy>
  <cp:revision>24</cp:revision>
  <dcterms:created xsi:type="dcterms:W3CDTF">2020-05-08T10:36:11Z</dcterms:created>
  <dcterms:modified xsi:type="dcterms:W3CDTF">2020-05-08T19:33:28Z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