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59" r:id="rId5"/>
    <p:sldId id="262" r:id="rId6"/>
    <p:sldId id="261" r:id="rId7"/>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varScale="1">
        <p:scale>
          <a:sx n="58" d="100"/>
          <a:sy n="58" d="100"/>
        </p:scale>
        <p:origin x="-1620"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 /><Relationship Id="rId3" Type="http://schemas.openxmlformats.org/officeDocument/2006/relationships/slide" Target="slides/slide2.xml" /><Relationship Id="rId7" Type="http://schemas.openxmlformats.org/officeDocument/2006/relationships/slide" Target="slides/slide6.xml" /><Relationship Id="rId2" Type="http://schemas.openxmlformats.org/officeDocument/2006/relationships/slide" Target="slides/slide1.xml"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tableStyles" Target="tableStyles.xml" /><Relationship Id="rId5" Type="http://schemas.openxmlformats.org/officeDocument/2006/relationships/slide" Target="slides/slide4.xml" /><Relationship Id="rId10" Type="http://schemas.openxmlformats.org/officeDocument/2006/relationships/theme" Target="theme/theme1.xml" /><Relationship Id="rId4" Type="http://schemas.openxmlformats.org/officeDocument/2006/relationships/slide" Target="slides/slide3.xml" /><Relationship Id="rId9" Type="http://schemas.openxmlformats.org/officeDocument/2006/relationships/viewProps" Target="viewProps.xml" /></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a:t>انقر لتحرير نمط العنوان الرئيسي</a:t>
            </a:r>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a:t>انقر لتحرير نمط العنوان الثانوي الرئيسي</a:t>
            </a:r>
          </a:p>
        </p:txBody>
      </p:sp>
      <p:sp>
        <p:nvSpPr>
          <p:cNvPr id="4" name="عنصر نائب للتاريخ 3"/>
          <p:cNvSpPr>
            <a:spLocks noGrp="1"/>
          </p:cNvSpPr>
          <p:nvPr>
            <p:ph type="dt" sz="half" idx="10"/>
          </p:nvPr>
        </p:nvSpPr>
        <p:spPr/>
        <p:txBody>
          <a:bodyPr/>
          <a:lstStyle/>
          <a:p>
            <a:fld id="{1B8ABB09-4A1D-463E-8065-109CC2B7EFAA}" type="datetimeFigureOut">
              <a:rPr lang="ar-SA" smtClean="0"/>
              <a:t>25/03/1444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a:t>انقر لتحرير نمط العنوان الرئيسي</a:t>
            </a:r>
          </a:p>
        </p:txBody>
      </p:sp>
      <p:sp>
        <p:nvSpPr>
          <p:cNvPr id="3" name="عنصر نائب للعنوان العمودي 2"/>
          <p:cNvSpPr>
            <a:spLocks noGrp="1"/>
          </p:cNvSpPr>
          <p:nvPr>
            <p:ph type="body" orient="vert" idx="1"/>
          </p:nvPr>
        </p:nvSpPr>
        <p:spPr/>
        <p:txBody>
          <a:bodyPr vert="eaVert"/>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4" name="عنصر نائب للتاريخ 3"/>
          <p:cNvSpPr>
            <a:spLocks noGrp="1"/>
          </p:cNvSpPr>
          <p:nvPr>
            <p:ph type="dt" sz="half" idx="10"/>
          </p:nvPr>
        </p:nvSpPr>
        <p:spPr/>
        <p:txBody>
          <a:bodyPr/>
          <a:lstStyle/>
          <a:p>
            <a:fld id="{1B8ABB09-4A1D-463E-8065-109CC2B7EFAA}" type="datetimeFigureOut">
              <a:rPr lang="ar-SA" smtClean="0"/>
              <a:t>25/03/1444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a:t>انقر لتحرير نمط العنوان الرئيسي</a:t>
            </a:r>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4" name="عنصر نائب للتاريخ 3"/>
          <p:cNvSpPr>
            <a:spLocks noGrp="1"/>
          </p:cNvSpPr>
          <p:nvPr>
            <p:ph type="dt" sz="half" idx="10"/>
          </p:nvPr>
        </p:nvSpPr>
        <p:spPr/>
        <p:txBody>
          <a:bodyPr/>
          <a:lstStyle/>
          <a:p>
            <a:fld id="{1B8ABB09-4A1D-463E-8065-109CC2B7EFAA}" type="datetimeFigureOut">
              <a:rPr lang="ar-SA" smtClean="0"/>
              <a:t>25/03/1444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a:t>انقر لتحرير نمط العنوان الرئيسي</a:t>
            </a:r>
          </a:p>
        </p:txBody>
      </p:sp>
      <p:sp>
        <p:nvSpPr>
          <p:cNvPr id="3" name="عنصر نائب للمحتوى 2"/>
          <p:cNvSpPr>
            <a:spLocks noGrp="1"/>
          </p:cNvSpPr>
          <p:nvPr>
            <p:ph idx="1"/>
          </p:nvPr>
        </p:nvSpPr>
        <p:spPr/>
        <p:txBody>
          <a:body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4" name="عنصر نائب للتاريخ 3"/>
          <p:cNvSpPr>
            <a:spLocks noGrp="1"/>
          </p:cNvSpPr>
          <p:nvPr>
            <p:ph type="dt" sz="half" idx="10"/>
          </p:nvPr>
        </p:nvSpPr>
        <p:spPr/>
        <p:txBody>
          <a:bodyPr/>
          <a:lstStyle/>
          <a:p>
            <a:fld id="{1B8ABB09-4A1D-463E-8065-109CC2B7EFAA}" type="datetimeFigureOut">
              <a:rPr lang="ar-SA" smtClean="0"/>
              <a:t>25/03/1444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a:t>انقر لتحرير نمط العنوان الرئيسي</a:t>
            </a:r>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a:t>انقر لتحرير أنماط النص الرئيسي</a:t>
            </a:r>
          </a:p>
        </p:txBody>
      </p:sp>
      <p:sp>
        <p:nvSpPr>
          <p:cNvPr id="4" name="عنصر نائب للتاريخ 3"/>
          <p:cNvSpPr>
            <a:spLocks noGrp="1"/>
          </p:cNvSpPr>
          <p:nvPr>
            <p:ph type="dt" sz="half" idx="10"/>
          </p:nvPr>
        </p:nvSpPr>
        <p:spPr/>
        <p:txBody>
          <a:bodyPr/>
          <a:lstStyle/>
          <a:p>
            <a:fld id="{1B8ABB09-4A1D-463E-8065-109CC2B7EFAA}" type="datetimeFigureOut">
              <a:rPr lang="ar-SA" smtClean="0"/>
              <a:t>25/03/1444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a:t>انقر لتحرير نمط العنوان الرئيسي</a:t>
            </a:r>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t>25/03/1444</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a:t>انقر لتحرير نمط العنوان الرئيسي</a:t>
            </a:r>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7" name="عنصر نائب للتاريخ 6"/>
          <p:cNvSpPr>
            <a:spLocks noGrp="1"/>
          </p:cNvSpPr>
          <p:nvPr>
            <p:ph type="dt" sz="half" idx="10"/>
          </p:nvPr>
        </p:nvSpPr>
        <p:spPr/>
        <p:txBody>
          <a:bodyPr/>
          <a:lstStyle/>
          <a:p>
            <a:fld id="{1B8ABB09-4A1D-463E-8065-109CC2B7EFAA}" type="datetimeFigureOut">
              <a:rPr lang="ar-SA" smtClean="0"/>
              <a:t>25/03/1444</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a:t>انقر لتحرير نمط العنوان الرئيسي</a:t>
            </a:r>
          </a:p>
        </p:txBody>
      </p:sp>
      <p:sp>
        <p:nvSpPr>
          <p:cNvPr id="3" name="عنصر نائب للتاريخ 2"/>
          <p:cNvSpPr>
            <a:spLocks noGrp="1"/>
          </p:cNvSpPr>
          <p:nvPr>
            <p:ph type="dt" sz="half" idx="10"/>
          </p:nvPr>
        </p:nvSpPr>
        <p:spPr/>
        <p:txBody>
          <a:bodyPr/>
          <a:lstStyle/>
          <a:p>
            <a:fld id="{1B8ABB09-4A1D-463E-8065-109CC2B7EFAA}" type="datetimeFigureOut">
              <a:rPr lang="ar-SA" smtClean="0"/>
              <a:t>25/03/1444</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1B8ABB09-4A1D-463E-8065-109CC2B7EFAA}" type="datetimeFigureOut">
              <a:rPr lang="ar-SA" smtClean="0"/>
              <a:t>25/03/1444</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a:t>انقر لتحرير نمط العنوان الرئيسي</a:t>
            </a:r>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t>25/03/1444</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a:t>انقر لتحرير نمط العنوان الرئيسي</a:t>
            </a:r>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t>25/03/1444</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theme" Target="../theme/theme1.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a:t>انقر لتحرير نمط العنوان الرئيسي</a:t>
            </a:r>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1B8ABB09-4A1D-463E-8065-109CC2B7EFAA}" type="datetimeFigureOut">
              <a:rPr lang="ar-SA" smtClean="0"/>
              <a:t>25/03/1444</a:t>
            </a:fld>
            <a:endParaRPr lang="ar-SA"/>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0B34F065-1154-456A-91E3-76DE8E75E17B}" type="slidenum">
              <a:rPr lang="ar-SA" smtClean="0"/>
              <a:t>‹#›</a:t>
            </a:fld>
            <a:endParaRPr lang="ar-S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 /><Relationship Id="rId2" Type="http://schemas.openxmlformats.org/officeDocument/2006/relationships/image" Target="../media/image1.jpeg" /><Relationship Id="rId1" Type="http://schemas.openxmlformats.org/officeDocument/2006/relationships/slideLayout" Target="../slideLayouts/slideLayout1.xml" /></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6.xml.rels><?xml version="1.0" encoding="UTF-8" standalone="yes"?>
<Relationships xmlns="http://schemas.openxmlformats.org/package/2006/relationships"><Relationship Id="rId2" Type="http://schemas.openxmlformats.org/officeDocument/2006/relationships/image" Target="../media/image1.jpeg" /><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251520" y="116632"/>
            <a:ext cx="8712968" cy="6480719"/>
          </a:xfrm>
        </p:spPr>
        <p:txBody>
          <a:bodyPr/>
          <a:lstStyle/>
          <a:p>
            <a:endParaRPr lang="ar-KW" dirty="0"/>
          </a:p>
        </p:txBody>
      </p:sp>
      <p:pic>
        <p:nvPicPr>
          <p:cNvPr id="1026" name="Picture 2" descr="C:\Users\1\Desktop\New folder\images (1).jpeg"/>
          <p:cNvPicPr>
            <a:picLocks noChangeAspect="1" noChangeArrowheads="1"/>
          </p:cNvPicPr>
          <p:nvPr/>
        </p:nvPicPr>
        <p:blipFill rotWithShape="1">
          <a:blip r:embed="rId2">
            <a:extLst>
              <a:ext uri="{28A0092B-C50C-407E-A947-70E740481C1C}">
                <a14:useLocalDpi xmlns:a14="http://schemas.microsoft.com/office/drawing/2010/main" val="0"/>
              </a:ext>
            </a:extLst>
          </a:blip>
          <a:srcRect t="12062" b="11697"/>
          <a:stretch/>
        </p:blipFill>
        <p:spPr bwMode="auto">
          <a:xfrm>
            <a:off x="0" y="0"/>
            <a:ext cx="9143999" cy="6858000"/>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
        <p:nvSpPr>
          <p:cNvPr id="5" name="Rectangle 4"/>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ar-KW"/>
          </a:p>
        </p:txBody>
      </p:sp>
      <p:pic>
        <p:nvPicPr>
          <p:cNvPr id="1027" name="صورة 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84168" y="1124744"/>
            <a:ext cx="1501682" cy="1224136"/>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5"/>
          <p:cNvSpPr>
            <a:spLocks noChangeArrowheads="1"/>
          </p:cNvSpPr>
          <p:nvPr/>
        </p:nvSpPr>
        <p:spPr bwMode="auto">
          <a:xfrm>
            <a:off x="1424988" y="-94353"/>
            <a:ext cx="5193997" cy="5940088"/>
          </a:xfrm>
          <a:prstGeom prst="rect">
            <a:avLst/>
          </a:prstGeom>
          <a:noFill/>
          <a:ln>
            <a:noFill/>
          </a:ln>
          <a:effectLst>
            <a:softEdge rad="12700"/>
          </a:effectLst>
        </p:spPr>
        <p:txBody>
          <a:bodyPr vert="horz" wrap="square" lIns="91440" tIns="45720" rIns="91440" bIns="45720" numCol="1" anchor="ctr" anchorCtr="0" compatLnSpc="1">
            <a:prstTxWarp prst="textNoShape">
              <a:avLst/>
            </a:prstTxWarp>
            <a:spAutoFit/>
          </a:bodyPr>
          <a:lstStyle/>
          <a:p>
            <a:pPr marL="0" marR="0" lvl="0" indent="0" algn="ctr" defTabSz="914400" rtl="1" eaLnBrk="1" fontAlgn="base" latinLnBrk="0" hangingPunct="1">
              <a:lnSpc>
                <a:spcPct val="100000"/>
              </a:lnSpc>
              <a:spcBef>
                <a:spcPct val="0"/>
              </a:spcBef>
              <a:spcAft>
                <a:spcPct val="0"/>
              </a:spcAft>
              <a:buClrTx/>
              <a:buSzTx/>
              <a:buFontTx/>
              <a:buNone/>
              <a:tabLst/>
            </a:pPr>
            <a:endParaRPr kumimoji="0" lang="ar-IQ" sz="2800" b="1" i="0" u="none" strike="noStrike" cap="none" normalizeH="0" baseline="0" dirty="0">
              <a:ln>
                <a:noFill/>
              </a:ln>
              <a:solidFill>
                <a:schemeClr val="tx1"/>
              </a:solidFill>
              <a:effectLst/>
              <a:latin typeface="Simplified Arabic" pitchFamily="18" charset="-78"/>
              <a:ea typeface="Calibri" pitchFamily="34" charset="0"/>
              <a:cs typeface="DecoType Thuluth" pitchFamily="2" charset="-78"/>
            </a:endParaRPr>
          </a:p>
          <a:p>
            <a:pPr marL="0" marR="0" lvl="0" indent="0" algn="ctr" defTabSz="914400" rtl="1" eaLnBrk="1" fontAlgn="base" latinLnBrk="0" hangingPunct="1">
              <a:lnSpc>
                <a:spcPct val="100000"/>
              </a:lnSpc>
              <a:spcBef>
                <a:spcPct val="0"/>
              </a:spcBef>
              <a:spcAft>
                <a:spcPct val="0"/>
              </a:spcAft>
              <a:buClrTx/>
              <a:buSzTx/>
              <a:buFontTx/>
              <a:buNone/>
              <a:tabLst/>
            </a:pPr>
            <a:endParaRPr lang="ar-IQ" sz="2800" b="1" dirty="0">
              <a:latin typeface="Simplified Arabic" pitchFamily="18" charset="-78"/>
              <a:ea typeface="Calibri" pitchFamily="34" charset="0"/>
              <a:cs typeface="DecoType Thuluth" pitchFamily="2" charset="-78"/>
            </a:endParaRPr>
          </a:p>
          <a:p>
            <a:pPr marL="0" marR="0" lvl="0" indent="0" algn="ctr" defTabSz="914400" rtl="1" eaLnBrk="1" fontAlgn="base" latinLnBrk="0" hangingPunct="1">
              <a:lnSpc>
                <a:spcPct val="100000"/>
              </a:lnSpc>
              <a:spcBef>
                <a:spcPct val="0"/>
              </a:spcBef>
              <a:spcAft>
                <a:spcPct val="0"/>
              </a:spcAft>
              <a:buClrTx/>
              <a:buSzTx/>
              <a:buFontTx/>
              <a:buNone/>
              <a:tabLst/>
            </a:pPr>
            <a:r>
              <a:rPr kumimoji="0" lang="ar-IQ" sz="2800" b="1" i="0" u="none" strike="noStrike" cap="none" normalizeH="0" baseline="0" dirty="0">
                <a:ln>
                  <a:noFill/>
                </a:ln>
                <a:solidFill>
                  <a:schemeClr val="tx1"/>
                </a:solidFill>
                <a:effectLst/>
                <a:latin typeface="Simplified Arabic" pitchFamily="18" charset="-78"/>
                <a:ea typeface="Calibri" pitchFamily="34" charset="0"/>
                <a:cs typeface="DecoType Thuluth" pitchFamily="2" charset="-78"/>
              </a:rPr>
              <a:t>وزارة التعليم العالي والبحث العلمي                                                                                   </a:t>
            </a:r>
            <a:endParaRPr kumimoji="0" lang="en-US" sz="1200" b="0" i="0" u="none" strike="noStrike" cap="none" normalizeH="0" baseline="0" dirty="0">
              <a:ln>
                <a:noFill/>
              </a:ln>
              <a:solidFill>
                <a:schemeClr val="tx1"/>
              </a:solidFill>
              <a:effectLst/>
              <a:latin typeface="Arial" pitchFamily="34" charset="0"/>
              <a:cs typeface="DecoType Thuluth" pitchFamily="2" charset="-78"/>
            </a:endParaRPr>
          </a:p>
          <a:p>
            <a:pPr marL="0" marR="0" lvl="0" indent="0" algn="ctr" defTabSz="914400" rtl="1" eaLnBrk="0" fontAlgn="base" latinLnBrk="0" hangingPunct="0">
              <a:lnSpc>
                <a:spcPct val="100000"/>
              </a:lnSpc>
              <a:spcBef>
                <a:spcPct val="0"/>
              </a:spcBef>
              <a:spcAft>
                <a:spcPct val="0"/>
              </a:spcAft>
              <a:buClrTx/>
              <a:buSzTx/>
              <a:buFontTx/>
              <a:buNone/>
              <a:tabLst/>
            </a:pPr>
            <a:r>
              <a:rPr kumimoji="0" lang="ar-IQ" sz="2800" b="1" i="0" u="none" strike="noStrike" cap="none" normalizeH="0" baseline="0" dirty="0">
                <a:ln>
                  <a:noFill/>
                </a:ln>
                <a:solidFill>
                  <a:schemeClr val="tx1"/>
                </a:solidFill>
                <a:effectLst/>
                <a:latin typeface="Simplified Arabic" pitchFamily="18" charset="-78"/>
                <a:ea typeface="Calibri" pitchFamily="34" charset="0"/>
                <a:cs typeface="DecoType Thuluth" pitchFamily="2" charset="-78"/>
              </a:rPr>
              <a:t>الجامعة المستنصرية  </a:t>
            </a:r>
            <a:endParaRPr kumimoji="0" lang="en-US" sz="1200" b="0" i="0" u="none" strike="noStrike" cap="none" normalizeH="0" baseline="0" dirty="0">
              <a:ln>
                <a:noFill/>
              </a:ln>
              <a:solidFill>
                <a:schemeClr val="tx1"/>
              </a:solidFill>
              <a:effectLst/>
              <a:latin typeface="Arial" pitchFamily="34" charset="0"/>
              <a:cs typeface="DecoType Thuluth" pitchFamily="2" charset="-78"/>
            </a:endParaRPr>
          </a:p>
          <a:p>
            <a:pPr marL="0" marR="0" lvl="0" indent="0" algn="ctr" defTabSz="914400" rtl="1" eaLnBrk="0" fontAlgn="base" latinLnBrk="0" hangingPunct="0">
              <a:lnSpc>
                <a:spcPct val="100000"/>
              </a:lnSpc>
              <a:spcBef>
                <a:spcPct val="0"/>
              </a:spcBef>
              <a:spcAft>
                <a:spcPct val="0"/>
              </a:spcAft>
              <a:buClrTx/>
              <a:buSzTx/>
              <a:buFontTx/>
              <a:buNone/>
              <a:tabLst/>
            </a:pPr>
            <a:r>
              <a:rPr kumimoji="0" lang="ar-IQ" sz="2800" b="1" i="0" u="none" strike="noStrike" cap="none" normalizeH="0" baseline="0" dirty="0">
                <a:ln>
                  <a:noFill/>
                </a:ln>
                <a:solidFill>
                  <a:schemeClr val="tx1"/>
                </a:solidFill>
                <a:effectLst/>
                <a:latin typeface="Simplified Arabic" pitchFamily="18" charset="-78"/>
                <a:ea typeface="Calibri" pitchFamily="34" charset="0"/>
                <a:cs typeface="DecoType Thuluth" pitchFamily="2" charset="-78"/>
              </a:rPr>
              <a:t>كلية العلوم السياسية </a:t>
            </a:r>
            <a:endParaRPr kumimoji="0" lang="en-US" sz="1200" b="0" i="0" u="none" strike="noStrike" cap="none" normalizeH="0" baseline="0" dirty="0">
              <a:ln>
                <a:noFill/>
              </a:ln>
              <a:solidFill>
                <a:schemeClr val="tx1"/>
              </a:solidFill>
              <a:effectLst/>
              <a:latin typeface="Arial" pitchFamily="34" charset="0"/>
              <a:cs typeface="DecoType Thuluth" pitchFamily="2" charset="-78"/>
            </a:endParaRPr>
          </a:p>
          <a:p>
            <a:pPr marL="0" marR="0" lvl="0" indent="0" algn="ctr" defTabSz="914400" rtl="1" eaLnBrk="0" fontAlgn="base" latinLnBrk="0" hangingPunct="0">
              <a:lnSpc>
                <a:spcPct val="100000"/>
              </a:lnSpc>
              <a:spcBef>
                <a:spcPct val="0"/>
              </a:spcBef>
              <a:spcAft>
                <a:spcPct val="0"/>
              </a:spcAft>
              <a:buClrTx/>
              <a:buSzTx/>
              <a:buFontTx/>
              <a:buNone/>
              <a:tabLst/>
            </a:pPr>
            <a:r>
              <a:rPr kumimoji="0" lang="ar-IQ" sz="3600" b="1" i="0" u="none" strike="noStrike" cap="none" normalizeH="0" baseline="0" dirty="0">
                <a:ln>
                  <a:noFill/>
                </a:ln>
                <a:solidFill>
                  <a:schemeClr val="tx1"/>
                </a:solidFill>
                <a:effectLst/>
                <a:latin typeface="Simplified Arabic" pitchFamily="18" charset="-78"/>
                <a:ea typeface="Calibri" pitchFamily="34" charset="0"/>
                <a:cs typeface="Simplified Arabic" pitchFamily="18" charset="-78"/>
              </a:rPr>
              <a:t>  </a:t>
            </a:r>
          </a:p>
          <a:p>
            <a:pPr marL="0" marR="0" lvl="0" indent="0" algn="ctr" defTabSz="914400" rtl="1" eaLnBrk="0" fontAlgn="base" latinLnBrk="0" hangingPunct="0">
              <a:lnSpc>
                <a:spcPct val="100000"/>
              </a:lnSpc>
              <a:spcBef>
                <a:spcPct val="0"/>
              </a:spcBef>
              <a:spcAft>
                <a:spcPct val="0"/>
              </a:spcAft>
              <a:buClrTx/>
              <a:buSzTx/>
              <a:buFontTx/>
              <a:buNone/>
              <a:tabLst/>
            </a:pPr>
            <a:r>
              <a:rPr kumimoji="0" lang="ar-IQ" sz="3600" b="1" i="0" u="none" strike="noStrike" cap="none" normalizeH="0" baseline="0" dirty="0">
                <a:ln>
                  <a:noFill/>
                </a:ln>
                <a:solidFill>
                  <a:schemeClr val="accent4">
                    <a:lumMod val="50000"/>
                  </a:schemeClr>
                </a:solidFill>
                <a:effectLst/>
                <a:latin typeface="Simplified Arabic" pitchFamily="18" charset="-78"/>
                <a:ea typeface="Calibri" pitchFamily="34" charset="0"/>
                <a:cs typeface="Simplified Arabic" pitchFamily="18" charset="-78"/>
              </a:rPr>
              <a:t>مبادئ علم السياسة</a:t>
            </a:r>
            <a:endParaRPr kumimoji="0" lang="en-US" sz="800" b="0" i="0" u="none" strike="noStrike" cap="none" normalizeH="0" baseline="0" dirty="0">
              <a:ln>
                <a:noFill/>
              </a:ln>
              <a:solidFill>
                <a:schemeClr val="accent4">
                  <a:lumMod val="50000"/>
                </a:schemeClr>
              </a:solidFill>
              <a:effectLst/>
              <a:latin typeface="Arial" pitchFamily="34" charset="0"/>
              <a:cs typeface="Arial" pitchFamily="34" charset="0"/>
            </a:endParaRPr>
          </a:p>
          <a:p>
            <a:pPr marL="0" marR="0" lvl="0" indent="0" algn="ctr" defTabSz="914400" rtl="1" eaLnBrk="0" fontAlgn="base" latinLnBrk="0" hangingPunct="0">
              <a:lnSpc>
                <a:spcPct val="100000"/>
              </a:lnSpc>
              <a:spcBef>
                <a:spcPct val="0"/>
              </a:spcBef>
              <a:spcAft>
                <a:spcPct val="0"/>
              </a:spcAft>
              <a:buClrTx/>
              <a:buSzTx/>
              <a:buFontTx/>
              <a:buNone/>
              <a:tabLst/>
            </a:pPr>
            <a:r>
              <a:rPr kumimoji="0" lang="ar-IQ" sz="3600" b="1" i="0" u="none" strike="noStrike" cap="none" normalizeH="0" baseline="0" dirty="0">
                <a:ln>
                  <a:noFill/>
                </a:ln>
                <a:solidFill>
                  <a:schemeClr val="accent4">
                    <a:lumMod val="50000"/>
                  </a:schemeClr>
                </a:solidFill>
                <a:effectLst/>
                <a:latin typeface="Simplified Arabic" pitchFamily="18" charset="-78"/>
                <a:ea typeface="Calibri" pitchFamily="34" charset="0"/>
                <a:cs typeface="Simplified Arabic" pitchFamily="18" charset="-78"/>
              </a:rPr>
              <a:t> «المرحلة الأولى»</a:t>
            </a:r>
            <a:endParaRPr kumimoji="0" lang="en-US" sz="800" b="0" i="0" u="none" strike="noStrike" cap="none" normalizeH="0" baseline="0" dirty="0">
              <a:ln>
                <a:noFill/>
              </a:ln>
              <a:solidFill>
                <a:schemeClr val="accent4">
                  <a:lumMod val="50000"/>
                </a:schemeClr>
              </a:solidFill>
              <a:effectLst/>
              <a:latin typeface="Arial" pitchFamily="34" charset="0"/>
              <a:cs typeface="Arial" pitchFamily="34" charset="0"/>
            </a:endParaRPr>
          </a:p>
          <a:p>
            <a:pPr marL="0" marR="0" lvl="0" indent="0" algn="ctr" defTabSz="914400" rtl="1" eaLnBrk="0" fontAlgn="base" latinLnBrk="0" hangingPunct="0">
              <a:lnSpc>
                <a:spcPct val="100000"/>
              </a:lnSpc>
              <a:spcBef>
                <a:spcPct val="0"/>
              </a:spcBef>
              <a:spcAft>
                <a:spcPct val="0"/>
              </a:spcAft>
              <a:buClrTx/>
              <a:buSzTx/>
              <a:buFontTx/>
              <a:buNone/>
              <a:tabLst/>
            </a:pPr>
            <a:r>
              <a:rPr kumimoji="0" lang="ar-IQ" sz="3600" b="1" i="0" u="none" strike="noStrike" cap="none" normalizeH="0" baseline="0" dirty="0">
                <a:ln>
                  <a:noFill/>
                </a:ln>
                <a:solidFill>
                  <a:schemeClr val="accent4">
                    <a:lumMod val="50000"/>
                  </a:schemeClr>
                </a:solidFill>
                <a:effectLst/>
                <a:latin typeface="Simplified Arabic" pitchFamily="18" charset="-78"/>
                <a:ea typeface="Calibri" pitchFamily="34" charset="0"/>
                <a:cs typeface="Simplified Arabic" pitchFamily="18" charset="-78"/>
              </a:rPr>
              <a:t>اعداد</a:t>
            </a:r>
            <a:endParaRPr kumimoji="0" lang="en-US" sz="800" b="0" i="0" u="none" strike="noStrike" cap="none" normalizeH="0" baseline="0" dirty="0">
              <a:ln>
                <a:noFill/>
              </a:ln>
              <a:solidFill>
                <a:schemeClr val="accent4">
                  <a:lumMod val="50000"/>
                </a:schemeClr>
              </a:solidFill>
              <a:effectLst/>
              <a:latin typeface="Arial" pitchFamily="34" charset="0"/>
              <a:cs typeface="Arial" pitchFamily="34" charset="0"/>
            </a:endParaRPr>
          </a:p>
          <a:p>
            <a:pPr marL="0" marR="0" lvl="0" indent="0" algn="ctr" defTabSz="914400" rtl="1" eaLnBrk="0" fontAlgn="base" latinLnBrk="0" hangingPunct="0">
              <a:lnSpc>
                <a:spcPct val="100000"/>
              </a:lnSpc>
              <a:spcBef>
                <a:spcPct val="0"/>
              </a:spcBef>
              <a:spcAft>
                <a:spcPct val="0"/>
              </a:spcAft>
              <a:buClrTx/>
              <a:buSzTx/>
              <a:buFontTx/>
              <a:buNone/>
              <a:tabLst/>
            </a:pPr>
            <a:r>
              <a:rPr kumimoji="0" lang="ar-IQ" sz="3600" b="1" i="0" u="none" strike="noStrike" cap="none" normalizeH="0" baseline="0" dirty="0" err="1">
                <a:ln>
                  <a:noFill/>
                </a:ln>
                <a:solidFill>
                  <a:schemeClr val="accent4">
                    <a:lumMod val="50000"/>
                  </a:schemeClr>
                </a:solidFill>
                <a:effectLst/>
                <a:latin typeface="Simplified Arabic" pitchFamily="18" charset="-78"/>
                <a:ea typeface="Calibri" pitchFamily="34" charset="0"/>
                <a:cs typeface="Simplified Arabic" pitchFamily="18" charset="-78"/>
              </a:rPr>
              <a:t>أ.م.د</a:t>
            </a:r>
            <a:r>
              <a:rPr kumimoji="0" lang="ar-IQ" sz="3600" b="1" i="0" u="none" strike="noStrike" cap="none" normalizeH="0" baseline="0" dirty="0">
                <a:ln>
                  <a:noFill/>
                </a:ln>
                <a:solidFill>
                  <a:schemeClr val="accent4">
                    <a:lumMod val="50000"/>
                  </a:schemeClr>
                </a:solidFill>
                <a:effectLst/>
                <a:latin typeface="Simplified Arabic" pitchFamily="18" charset="-78"/>
                <a:ea typeface="Calibri" pitchFamily="34" charset="0"/>
                <a:cs typeface="Simplified Arabic" pitchFamily="18" charset="-78"/>
              </a:rPr>
              <a:t>. فاتن محمد رزاق</a:t>
            </a:r>
            <a:endParaRPr kumimoji="0" lang="en-US" sz="800" b="0" i="0" u="none" strike="noStrike" cap="none" normalizeH="0" baseline="0" dirty="0">
              <a:ln>
                <a:noFill/>
              </a:ln>
              <a:solidFill>
                <a:schemeClr val="accent4">
                  <a:lumMod val="50000"/>
                </a:schemeClr>
              </a:solidFill>
              <a:effectLst/>
              <a:latin typeface="Arial" pitchFamily="34" charset="0"/>
              <a:cs typeface="Arial" pitchFamily="34" charset="0"/>
            </a:endParaRPr>
          </a:p>
          <a:p>
            <a:pPr marL="0" marR="0" lvl="0" indent="0" algn="ctr" defTabSz="914400" rtl="1" eaLnBrk="0" fontAlgn="base" latinLnBrk="0" hangingPunct="0">
              <a:lnSpc>
                <a:spcPct val="100000"/>
              </a:lnSpc>
              <a:spcBef>
                <a:spcPct val="0"/>
              </a:spcBef>
              <a:spcAft>
                <a:spcPct val="0"/>
              </a:spcAft>
              <a:buClrTx/>
              <a:buSzTx/>
              <a:buFontTx/>
              <a:buNone/>
              <a:tabLst/>
            </a:pPr>
            <a:endParaRPr kumimoji="0" lang="ar-IQ" sz="1400" b="1" i="0" u="none" strike="noStrike" cap="none" normalizeH="0" baseline="0" dirty="0">
              <a:ln>
                <a:noFill/>
              </a:ln>
              <a:solidFill>
                <a:schemeClr val="tx1"/>
              </a:solidFill>
              <a:effectLst/>
              <a:latin typeface="Simplified Arabic" pitchFamily="18" charset="-78"/>
              <a:ea typeface="Calibri" pitchFamily="34" charset="0"/>
              <a:cs typeface="Simplified Arabic" pitchFamily="18" charset="-78"/>
            </a:endParaRPr>
          </a:p>
          <a:p>
            <a:pPr marL="0" marR="0" lvl="0" indent="0" algn="ctr" defTabSz="914400" rtl="1" eaLnBrk="0" fontAlgn="base" latinLnBrk="0" hangingPunct="0">
              <a:lnSpc>
                <a:spcPct val="100000"/>
              </a:lnSpc>
              <a:spcBef>
                <a:spcPct val="0"/>
              </a:spcBef>
              <a:spcAft>
                <a:spcPct val="0"/>
              </a:spcAft>
              <a:buClrTx/>
              <a:buSzTx/>
              <a:buFontTx/>
              <a:buNone/>
              <a:tabLst/>
            </a:pPr>
            <a:endParaRPr lang="ar-IQ" sz="1400" b="1" dirty="0">
              <a:latin typeface="Simplified Arabic" pitchFamily="18" charset="-78"/>
              <a:ea typeface="Calibri" pitchFamily="34" charset="0"/>
              <a:cs typeface="Simplified Arabic" pitchFamily="18" charset="-78"/>
            </a:endParaRPr>
          </a:p>
          <a:p>
            <a:pPr marL="0" marR="0" lvl="0" indent="0" algn="ctr" defTabSz="914400" rtl="1" eaLnBrk="0" fontAlgn="base" latinLnBrk="0" hangingPunct="0">
              <a:lnSpc>
                <a:spcPct val="100000"/>
              </a:lnSpc>
              <a:spcBef>
                <a:spcPct val="0"/>
              </a:spcBef>
              <a:spcAft>
                <a:spcPct val="0"/>
              </a:spcAft>
              <a:buClrTx/>
              <a:buSzTx/>
              <a:buFontTx/>
              <a:buNone/>
              <a:tabLst/>
            </a:pPr>
            <a:r>
              <a:rPr kumimoji="0" lang="ar-IQ" sz="1400" b="1" i="0" u="none" strike="noStrike" cap="none" normalizeH="0" baseline="0" dirty="0">
                <a:ln>
                  <a:noFill/>
                </a:ln>
                <a:solidFill>
                  <a:schemeClr val="tx1"/>
                </a:solidFill>
                <a:effectLst/>
                <a:latin typeface="Simplified Arabic" pitchFamily="18" charset="-78"/>
                <a:ea typeface="Calibri" pitchFamily="34" charset="0"/>
                <a:cs typeface="Simplified Arabic" pitchFamily="18" charset="-78"/>
              </a:rPr>
              <a:t>2020 – 2021</a:t>
            </a:r>
          </a:p>
          <a:p>
            <a:pPr marL="0" marR="0" lvl="0" indent="0" algn="ctr" defTabSz="914400" rtl="1" eaLnBrk="0" fontAlgn="base" latinLnBrk="0" hangingPunct="0">
              <a:lnSpc>
                <a:spcPct val="100000"/>
              </a:lnSpc>
              <a:spcBef>
                <a:spcPct val="0"/>
              </a:spcBef>
              <a:spcAft>
                <a:spcPct val="0"/>
              </a:spcAft>
              <a:buClrTx/>
              <a:buSzTx/>
              <a:buFontTx/>
              <a:buNone/>
              <a:tabLst/>
            </a:pPr>
            <a:endParaRPr kumimoji="0" lang="ar-IQ" sz="1800" b="0" i="0" u="none" strike="noStrike" cap="none" normalizeH="0" baseline="0" dirty="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1463212988"/>
      </p:ext>
    </p:extLst>
  </p:cSld>
  <p:clrMapOvr>
    <a:masterClrMapping/>
  </p:clrMapOvr>
  <mc:AlternateContent xmlns:mc="http://schemas.openxmlformats.org/markup-compatibility/2006" xmlns:p14="http://schemas.microsoft.com/office/powerpoint/2010/main">
    <mc:Choice Requires="p14">
      <p:transition spd="slow" p14:dur="4400">
        <p14:honeycomb/>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nodeType="clickEffect">
                                  <p:stCondLst>
                                    <p:cond delay="0"/>
                                  </p:stCondLst>
                                  <p:childTnLst>
                                    <p:set>
                                      <p:cBhvr>
                                        <p:cTn id="6" dur="1" fill="hold">
                                          <p:stCondLst>
                                            <p:cond delay="0"/>
                                          </p:stCondLst>
                                        </p:cTn>
                                        <p:tgtEl>
                                          <p:spTgt spid="6">
                                            <p:txEl>
                                              <p:pRg st="6" end="6"/>
                                            </p:txEl>
                                          </p:spTgt>
                                        </p:tgtEl>
                                        <p:attrNameLst>
                                          <p:attrName>style.visibility</p:attrName>
                                        </p:attrNameLst>
                                      </p:cBhvr>
                                      <p:to>
                                        <p:strVal val="visible"/>
                                      </p:to>
                                    </p:set>
                                    <p:animEffect transition="in" filter="wipe(down)">
                                      <p:cBhvr>
                                        <p:cTn id="7" dur="580">
                                          <p:stCondLst>
                                            <p:cond delay="0"/>
                                          </p:stCondLst>
                                        </p:cTn>
                                        <p:tgtEl>
                                          <p:spTgt spid="6">
                                            <p:txEl>
                                              <p:pRg st="6" end="6"/>
                                            </p:txEl>
                                          </p:spTgt>
                                        </p:tgtEl>
                                      </p:cBhvr>
                                    </p:animEffect>
                                    <p:anim calcmode="lin" valueType="num">
                                      <p:cBhvr>
                                        <p:cTn id="8" dur="1822" tmFilter="0,0; 0.14,0.36; 0.43,0.73; 0.71,0.91; 1.0,1.0">
                                          <p:stCondLst>
                                            <p:cond delay="0"/>
                                          </p:stCondLst>
                                        </p:cTn>
                                        <p:tgtEl>
                                          <p:spTgt spid="6">
                                            <p:txEl>
                                              <p:pRg st="6" end="6"/>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6">
                                            <p:txEl>
                                              <p:pRg st="6" end="6"/>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6">
                                            <p:txEl>
                                              <p:pRg st="6" end="6"/>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6">
                                            <p:txEl>
                                              <p:pRg st="6" end="6"/>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6">
                                            <p:txEl>
                                              <p:pRg st="6" end="6"/>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6">
                                            <p:txEl>
                                              <p:pRg st="6" end="6"/>
                                            </p:txEl>
                                          </p:spTgt>
                                        </p:tgtEl>
                                      </p:cBhvr>
                                      <p:to x="100000" y="60000"/>
                                    </p:animScale>
                                    <p:animScale>
                                      <p:cBhvr>
                                        <p:cTn id="14" dur="166" decel="50000">
                                          <p:stCondLst>
                                            <p:cond delay="676"/>
                                          </p:stCondLst>
                                        </p:cTn>
                                        <p:tgtEl>
                                          <p:spTgt spid="6">
                                            <p:txEl>
                                              <p:pRg st="6" end="6"/>
                                            </p:txEl>
                                          </p:spTgt>
                                        </p:tgtEl>
                                      </p:cBhvr>
                                      <p:to x="100000" y="100000"/>
                                    </p:animScale>
                                    <p:animScale>
                                      <p:cBhvr>
                                        <p:cTn id="15" dur="26">
                                          <p:stCondLst>
                                            <p:cond delay="1312"/>
                                          </p:stCondLst>
                                        </p:cTn>
                                        <p:tgtEl>
                                          <p:spTgt spid="6">
                                            <p:txEl>
                                              <p:pRg st="6" end="6"/>
                                            </p:txEl>
                                          </p:spTgt>
                                        </p:tgtEl>
                                      </p:cBhvr>
                                      <p:to x="100000" y="80000"/>
                                    </p:animScale>
                                    <p:animScale>
                                      <p:cBhvr>
                                        <p:cTn id="16" dur="166" decel="50000">
                                          <p:stCondLst>
                                            <p:cond delay="1338"/>
                                          </p:stCondLst>
                                        </p:cTn>
                                        <p:tgtEl>
                                          <p:spTgt spid="6">
                                            <p:txEl>
                                              <p:pRg st="6" end="6"/>
                                            </p:txEl>
                                          </p:spTgt>
                                        </p:tgtEl>
                                      </p:cBhvr>
                                      <p:to x="100000" y="100000"/>
                                    </p:animScale>
                                    <p:animScale>
                                      <p:cBhvr>
                                        <p:cTn id="17" dur="26">
                                          <p:stCondLst>
                                            <p:cond delay="1642"/>
                                          </p:stCondLst>
                                        </p:cTn>
                                        <p:tgtEl>
                                          <p:spTgt spid="6">
                                            <p:txEl>
                                              <p:pRg st="6" end="6"/>
                                            </p:txEl>
                                          </p:spTgt>
                                        </p:tgtEl>
                                      </p:cBhvr>
                                      <p:to x="100000" y="90000"/>
                                    </p:animScale>
                                    <p:animScale>
                                      <p:cBhvr>
                                        <p:cTn id="18" dur="166" decel="50000">
                                          <p:stCondLst>
                                            <p:cond delay="1668"/>
                                          </p:stCondLst>
                                        </p:cTn>
                                        <p:tgtEl>
                                          <p:spTgt spid="6">
                                            <p:txEl>
                                              <p:pRg st="6" end="6"/>
                                            </p:txEl>
                                          </p:spTgt>
                                        </p:tgtEl>
                                      </p:cBhvr>
                                      <p:to x="100000" y="100000"/>
                                    </p:animScale>
                                    <p:animScale>
                                      <p:cBhvr>
                                        <p:cTn id="19" dur="26">
                                          <p:stCondLst>
                                            <p:cond delay="1808"/>
                                          </p:stCondLst>
                                        </p:cTn>
                                        <p:tgtEl>
                                          <p:spTgt spid="6">
                                            <p:txEl>
                                              <p:pRg st="6" end="6"/>
                                            </p:txEl>
                                          </p:spTgt>
                                        </p:tgtEl>
                                      </p:cBhvr>
                                      <p:to x="100000" y="95000"/>
                                    </p:animScale>
                                    <p:animScale>
                                      <p:cBhvr>
                                        <p:cTn id="20" dur="166" decel="50000">
                                          <p:stCondLst>
                                            <p:cond delay="1834"/>
                                          </p:stCondLst>
                                        </p:cTn>
                                        <p:tgtEl>
                                          <p:spTgt spid="6">
                                            <p:txEl>
                                              <p:pRg st="6" end="6"/>
                                            </p:txEl>
                                          </p:spTgt>
                                        </p:tgtEl>
                                      </p:cBhvr>
                                      <p:to x="100000" y="100000"/>
                                    </p:animScale>
                                  </p:childTnLst>
                                </p:cTn>
                              </p:par>
                              <p:par>
                                <p:cTn id="21" presetID="26" presetClass="entr" presetSubtype="0" fill="hold" nodeType="withEffect">
                                  <p:stCondLst>
                                    <p:cond delay="0"/>
                                  </p:stCondLst>
                                  <p:childTnLst>
                                    <p:set>
                                      <p:cBhvr>
                                        <p:cTn id="22" dur="1" fill="hold">
                                          <p:stCondLst>
                                            <p:cond delay="0"/>
                                          </p:stCondLst>
                                        </p:cTn>
                                        <p:tgtEl>
                                          <p:spTgt spid="6">
                                            <p:txEl>
                                              <p:pRg st="7" end="7"/>
                                            </p:txEl>
                                          </p:spTgt>
                                        </p:tgtEl>
                                        <p:attrNameLst>
                                          <p:attrName>style.visibility</p:attrName>
                                        </p:attrNameLst>
                                      </p:cBhvr>
                                      <p:to>
                                        <p:strVal val="visible"/>
                                      </p:to>
                                    </p:set>
                                    <p:animEffect transition="in" filter="wipe(down)">
                                      <p:cBhvr>
                                        <p:cTn id="23" dur="580">
                                          <p:stCondLst>
                                            <p:cond delay="0"/>
                                          </p:stCondLst>
                                        </p:cTn>
                                        <p:tgtEl>
                                          <p:spTgt spid="6">
                                            <p:txEl>
                                              <p:pRg st="7" end="7"/>
                                            </p:txEl>
                                          </p:spTgt>
                                        </p:tgtEl>
                                      </p:cBhvr>
                                    </p:animEffect>
                                    <p:anim calcmode="lin" valueType="num">
                                      <p:cBhvr>
                                        <p:cTn id="24" dur="1822" tmFilter="0,0; 0.14,0.36; 0.43,0.73; 0.71,0.91; 1.0,1.0">
                                          <p:stCondLst>
                                            <p:cond delay="0"/>
                                          </p:stCondLst>
                                        </p:cTn>
                                        <p:tgtEl>
                                          <p:spTgt spid="6">
                                            <p:txEl>
                                              <p:pRg st="7" end="7"/>
                                            </p:txEl>
                                          </p:spTgt>
                                        </p:tgtEl>
                                        <p:attrNameLst>
                                          <p:attrName>ppt_x</p:attrName>
                                        </p:attrNameLst>
                                      </p:cBhvr>
                                      <p:tavLst>
                                        <p:tav tm="0">
                                          <p:val>
                                            <p:strVal val="#ppt_x-0.25"/>
                                          </p:val>
                                        </p:tav>
                                        <p:tav tm="100000">
                                          <p:val>
                                            <p:strVal val="#ppt_x"/>
                                          </p:val>
                                        </p:tav>
                                      </p:tavLst>
                                    </p:anim>
                                    <p:anim calcmode="lin" valueType="num">
                                      <p:cBhvr>
                                        <p:cTn id="25" dur="664" tmFilter="0.0,0.0; 0.25,0.07; 0.50,0.2; 0.75,0.467; 1.0,1.0">
                                          <p:stCondLst>
                                            <p:cond delay="0"/>
                                          </p:stCondLst>
                                        </p:cTn>
                                        <p:tgtEl>
                                          <p:spTgt spid="6">
                                            <p:txEl>
                                              <p:pRg st="7" end="7"/>
                                            </p:txEl>
                                          </p:spTgt>
                                        </p:tgtEl>
                                        <p:attrNameLst>
                                          <p:attrName>ppt_y</p:attrName>
                                        </p:attrNameLst>
                                      </p:cBhvr>
                                      <p:tavLst>
                                        <p:tav tm="0" fmla="#ppt_y-sin(pi*$)/3">
                                          <p:val>
                                            <p:fltVal val="0.5"/>
                                          </p:val>
                                        </p:tav>
                                        <p:tav tm="100000">
                                          <p:val>
                                            <p:fltVal val="1"/>
                                          </p:val>
                                        </p:tav>
                                      </p:tavLst>
                                    </p:anim>
                                    <p:anim calcmode="lin" valueType="num">
                                      <p:cBhvr>
                                        <p:cTn id="26" dur="664" tmFilter="0, 0; 0.125,0.2665; 0.25,0.4; 0.375,0.465; 0.5,0.5;  0.625,0.535; 0.75,0.6; 0.875,0.7335; 1,1">
                                          <p:stCondLst>
                                            <p:cond delay="664"/>
                                          </p:stCondLst>
                                        </p:cTn>
                                        <p:tgtEl>
                                          <p:spTgt spid="6">
                                            <p:txEl>
                                              <p:pRg st="7" end="7"/>
                                            </p:txEl>
                                          </p:spTgt>
                                        </p:tgtEl>
                                        <p:attrNameLst>
                                          <p:attrName>ppt_y</p:attrName>
                                        </p:attrNameLst>
                                      </p:cBhvr>
                                      <p:tavLst>
                                        <p:tav tm="0" fmla="#ppt_y-sin(pi*$)/9">
                                          <p:val>
                                            <p:fltVal val="0"/>
                                          </p:val>
                                        </p:tav>
                                        <p:tav tm="100000">
                                          <p:val>
                                            <p:fltVal val="1"/>
                                          </p:val>
                                        </p:tav>
                                      </p:tavLst>
                                    </p:anim>
                                    <p:anim calcmode="lin" valueType="num">
                                      <p:cBhvr>
                                        <p:cTn id="27" dur="332" tmFilter="0, 0; 0.125,0.2665; 0.25,0.4; 0.375,0.465; 0.5,0.5;  0.625,0.535; 0.75,0.6; 0.875,0.7335; 1,1">
                                          <p:stCondLst>
                                            <p:cond delay="1324"/>
                                          </p:stCondLst>
                                        </p:cTn>
                                        <p:tgtEl>
                                          <p:spTgt spid="6">
                                            <p:txEl>
                                              <p:pRg st="7" end="7"/>
                                            </p:txEl>
                                          </p:spTgt>
                                        </p:tgtEl>
                                        <p:attrNameLst>
                                          <p:attrName>ppt_y</p:attrName>
                                        </p:attrNameLst>
                                      </p:cBhvr>
                                      <p:tavLst>
                                        <p:tav tm="0" fmla="#ppt_y-sin(pi*$)/27">
                                          <p:val>
                                            <p:fltVal val="0"/>
                                          </p:val>
                                        </p:tav>
                                        <p:tav tm="100000">
                                          <p:val>
                                            <p:fltVal val="1"/>
                                          </p:val>
                                        </p:tav>
                                      </p:tavLst>
                                    </p:anim>
                                    <p:anim calcmode="lin" valueType="num">
                                      <p:cBhvr>
                                        <p:cTn id="28" dur="164" tmFilter="0, 0; 0.125,0.2665; 0.25,0.4; 0.375,0.465; 0.5,0.5;  0.625,0.535; 0.75,0.6; 0.875,0.7335; 1,1">
                                          <p:stCondLst>
                                            <p:cond delay="1656"/>
                                          </p:stCondLst>
                                        </p:cTn>
                                        <p:tgtEl>
                                          <p:spTgt spid="6">
                                            <p:txEl>
                                              <p:pRg st="7" end="7"/>
                                            </p:txEl>
                                          </p:spTgt>
                                        </p:tgtEl>
                                        <p:attrNameLst>
                                          <p:attrName>ppt_y</p:attrName>
                                        </p:attrNameLst>
                                      </p:cBhvr>
                                      <p:tavLst>
                                        <p:tav tm="0" fmla="#ppt_y-sin(pi*$)/81">
                                          <p:val>
                                            <p:fltVal val="0"/>
                                          </p:val>
                                        </p:tav>
                                        <p:tav tm="100000">
                                          <p:val>
                                            <p:fltVal val="1"/>
                                          </p:val>
                                        </p:tav>
                                      </p:tavLst>
                                    </p:anim>
                                    <p:animScale>
                                      <p:cBhvr>
                                        <p:cTn id="29" dur="26">
                                          <p:stCondLst>
                                            <p:cond delay="650"/>
                                          </p:stCondLst>
                                        </p:cTn>
                                        <p:tgtEl>
                                          <p:spTgt spid="6">
                                            <p:txEl>
                                              <p:pRg st="7" end="7"/>
                                            </p:txEl>
                                          </p:spTgt>
                                        </p:tgtEl>
                                      </p:cBhvr>
                                      <p:to x="100000" y="60000"/>
                                    </p:animScale>
                                    <p:animScale>
                                      <p:cBhvr>
                                        <p:cTn id="30" dur="166" decel="50000">
                                          <p:stCondLst>
                                            <p:cond delay="676"/>
                                          </p:stCondLst>
                                        </p:cTn>
                                        <p:tgtEl>
                                          <p:spTgt spid="6">
                                            <p:txEl>
                                              <p:pRg st="7" end="7"/>
                                            </p:txEl>
                                          </p:spTgt>
                                        </p:tgtEl>
                                      </p:cBhvr>
                                      <p:to x="100000" y="100000"/>
                                    </p:animScale>
                                    <p:animScale>
                                      <p:cBhvr>
                                        <p:cTn id="31" dur="26">
                                          <p:stCondLst>
                                            <p:cond delay="1312"/>
                                          </p:stCondLst>
                                        </p:cTn>
                                        <p:tgtEl>
                                          <p:spTgt spid="6">
                                            <p:txEl>
                                              <p:pRg st="7" end="7"/>
                                            </p:txEl>
                                          </p:spTgt>
                                        </p:tgtEl>
                                      </p:cBhvr>
                                      <p:to x="100000" y="80000"/>
                                    </p:animScale>
                                    <p:animScale>
                                      <p:cBhvr>
                                        <p:cTn id="32" dur="166" decel="50000">
                                          <p:stCondLst>
                                            <p:cond delay="1338"/>
                                          </p:stCondLst>
                                        </p:cTn>
                                        <p:tgtEl>
                                          <p:spTgt spid="6">
                                            <p:txEl>
                                              <p:pRg st="7" end="7"/>
                                            </p:txEl>
                                          </p:spTgt>
                                        </p:tgtEl>
                                      </p:cBhvr>
                                      <p:to x="100000" y="100000"/>
                                    </p:animScale>
                                    <p:animScale>
                                      <p:cBhvr>
                                        <p:cTn id="33" dur="26">
                                          <p:stCondLst>
                                            <p:cond delay="1642"/>
                                          </p:stCondLst>
                                        </p:cTn>
                                        <p:tgtEl>
                                          <p:spTgt spid="6">
                                            <p:txEl>
                                              <p:pRg st="7" end="7"/>
                                            </p:txEl>
                                          </p:spTgt>
                                        </p:tgtEl>
                                      </p:cBhvr>
                                      <p:to x="100000" y="90000"/>
                                    </p:animScale>
                                    <p:animScale>
                                      <p:cBhvr>
                                        <p:cTn id="34" dur="166" decel="50000">
                                          <p:stCondLst>
                                            <p:cond delay="1668"/>
                                          </p:stCondLst>
                                        </p:cTn>
                                        <p:tgtEl>
                                          <p:spTgt spid="6">
                                            <p:txEl>
                                              <p:pRg st="7" end="7"/>
                                            </p:txEl>
                                          </p:spTgt>
                                        </p:tgtEl>
                                      </p:cBhvr>
                                      <p:to x="100000" y="100000"/>
                                    </p:animScale>
                                    <p:animScale>
                                      <p:cBhvr>
                                        <p:cTn id="35" dur="26">
                                          <p:stCondLst>
                                            <p:cond delay="1808"/>
                                          </p:stCondLst>
                                        </p:cTn>
                                        <p:tgtEl>
                                          <p:spTgt spid="6">
                                            <p:txEl>
                                              <p:pRg st="7" end="7"/>
                                            </p:txEl>
                                          </p:spTgt>
                                        </p:tgtEl>
                                      </p:cBhvr>
                                      <p:to x="100000" y="95000"/>
                                    </p:animScale>
                                    <p:animScale>
                                      <p:cBhvr>
                                        <p:cTn id="36" dur="166" decel="50000">
                                          <p:stCondLst>
                                            <p:cond delay="1834"/>
                                          </p:stCondLst>
                                        </p:cTn>
                                        <p:tgtEl>
                                          <p:spTgt spid="6">
                                            <p:txEl>
                                              <p:pRg st="7" end="7"/>
                                            </p:txEl>
                                          </p:spTgt>
                                        </p:tgtEl>
                                      </p:cBhvr>
                                      <p:to x="100000" y="100000"/>
                                    </p:animScale>
                                  </p:childTnLst>
                                </p:cTn>
                              </p:par>
                              <p:par>
                                <p:cTn id="37" presetID="26" presetClass="entr" presetSubtype="0" fill="hold" nodeType="withEffect">
                                  <p:stCondLst>
                                    <p:cond delay="0"/>
                                  </p:stCondLst>
                                  <p:childTnLst>
                                    <p:set>
                                      <p:cBhvr>
                                        <p:cTn id="38" dur="1" fill="hold">
                                          <p:stCondLst>
                                            <p:cond delay="0"/>
                                          </p:stCondLst>
                                        </p:cTn>
                                        <p:tgtEl>
                                          <p:spTgt spid="6">
                                            <p:txEl>
                                              <p:pRg st="8" end="8"/>
                                            </p:txEl>
                                          </p:spTgt>
                                        </p:tgtEl>
                                        <p:attrNameLst>
                                          <p:attrName>style.visibility</p:attrName>
                                        </p:attrNameLst>
                                      </p:cBhvr>
                                      <p:to>
                                        <p:strVal val="visible"/>
                                      </p:to>
                                    </p:set>
                                    <p:animEffect transition="in" filter="wipe(down)">
                                      <p:cBhvr>
                                        <p:cTn id="39" dur="580">
                                          <p:stCondLst>
                                            <p:cond delay="0"/>
                                          </p:stCondLst>
                                        </p:cTn>
                                        <p:tgtEl>
                                          <p:spTgt spid="6">
                                            <p:txEl>
                                              <p:pRg st="8" end="8"/>
                                            </p:txEl>
                                          </p:spTgt>
                                        </p:tgtEl>
                                      </p:cBhvr>
                                    </p:animEffect>
                                    <p:anim calcmode="lin" valueType="num">
                                      <p:cBhvr>
                                        <p:cTn id="40" dur="1822" tmFilter="0,0; 0.14,0.36; 0.43,0.73; 0.71,0.91; 1.0,1.0">
                                          <p:stCondLst>
                                            <p:cond delay="0"/>
                                          </p:stCondLst>
                                        </p:cTn>
                                        <p:tgtEl>
                                          <p:spTgt spid="6">
                                            <p:txEl>
                                              <p:pRg st="8" end="8"/>
                                            </p:txEl>
                                          </p:spTgt>
                                        </p:tgtEl>
                                        <p:attrNameLst>
                                          <p:attrName>ppt_x</p:attrName>
                                        </p:attrNameLst>
                                      </p:cBhvr>
                                      <p:tavLst>
                                        <p:tav tm="0">
                                          <p:val>
                                            <p:strVal val="#ppt_x-0.25"/>
                                          </p:val>
                                        </p:tav>
                                        <p:tav tm="100000">
                                          <p:val>
                                            <p:strVal val="#ppt_x"/>
                                          </p:val>
                                        </p:tav>
                                      </p:tavLst>
                                    </p:anim>
                                    <p:anim calcmode="lin" valueType="num">
                                      <p:cBhvr>
                                        <p:cTn id="41" dur="664" tmFilter="0.0,0.0; 0.25,0.07; 0.50,0.2; 0.75,0.467; 1.0,1.0">
                                          <p:stCondLst>
                                            <p:cond delay="0"/>
                                          </p:stCondLst>
                                        </p:cTn>
                                        <p:tgtEl>
                                          <p:spTgt spid="6">
                                            <p:txEl>
                                              <p:pRg st="8" end="8"/>
                                            </p:txEl>
                                          </p:spTgt>
                                        </p:tgtEl>
                                        <p:attrNameLst>
                                          <p:attrName>ppt_y</p:attrName>
                                        </p:attrNameLst>
                                      </p:cBhvr>
                                      <p:tavLst>
                                        <p:tav tm="0" fmla="#ppt_y-sin(pi*$)/3">
                                          <p:val>
                                            <p:fltVal val="0.5"/>
                                          </p:val>
                                        </p:tav>
                                        <p:tav tm="100000">
                                          <p:val>
                                            <p:fltVal val="1"/>
                                          </p:val>
                                        </p:tav>
                                      </p:tavLst>
                                    </p:anim>
                                    <p:anim calcmode="lin" valueType="num">
                                      <p:cBhvr>
                                        <p:cTn id="42" dur="664" tmFilter="0, 0; 0.125,0.2665; 0.25,0.4; 0.375,0.465; 0.5,0.5;  0.625,0.535; 0.75,0.6; 0.875,0.7335; 1,1">
                                          <p:stCondLst>
                                            <p:cond delay="664"/>
                                          </p:stCondLst>
                                        </p:cTn>
                                        <p:tgtEl>
                                          <p:spTgt spid="6">
                                            <p:txEl>
                                              <p:pRg st="8" end="8"/>
                                            </p:txEl>
                                          </p:spTgt>
                                        </p:tgtEl>
                                        <p:attrNameLst>
                                          <p:attrName>ppt_y</p:attrName>
                                        </p:attrNameLst>
                                      </p:cBhvr>
                                      <p:tavLst>
                                        <p:tav tm="0" fmla="#ppt_y-sin(pi*$)/9">
                                          <p:val>
                                            <p:fltVal val="0"/>
                                          </p:val>
                                        </p:tav>
                                        <p:tav tm="100000">
                                          <p:val>
                                            <p:fltVal val="1"/>
                                          </p:val>
                                        </p:tav>
                                      </p:tavLst>
                                    </p:anim>
                                    <p:anim calcmode="lin" valueType="num">
                                      <p:cBhvr>
                                        <p:cTn id="43" dur="332" tmFilter="0, 0; 0.125,0.2665; 0.25,0.4; 0.375,0.465; 0.5,0.5;  0.625,0.535; 0.75,0.6; 0.875,0.7335; 1,1">
                                          <p:stCondLst>
                                            <p:cond delay="1324"/>
                                          </p:stCondLst>
                                        </p:cTn>
                                        <p:tgtEl>
                                          <p:spTgt spid="6">
                                            <p:txEl>
                                              <p:pRg st="8" end="8"/>
                                            </p:txEl>
                                          </p:spTgt>
                                        </p:tgtEl>
                                        <p:attrNameLst>
                                          <p:attrName>ppt_y</p:attrName>
                                        </p:attrNameLst>
                                      </p:cBhvr>
                                      <p:tavLst>
                                        <p:tav tm="0" fmla="#ppt_y-sin(pi*$)/27">
                                          <p:val>
                                            <p:fltVal val="0"/>
                                          </p:val>
                                        </p:tav>
                                        <p:tav tm="100000">
                                          <p:val>
                                            <p:fltVal val="1"/>
                                          </p:val>
                                        </p:tav>
                                      </p:tavLst>
                                    </p:anim>
                                    <p:anim calcmode="lin" valueType="num">
                                      <p:cBhvr>
                                        <p:cTn id="44" dur="164" tmFilter="0, 0; 0.125,0.2665; 0.25,0.4; 0.375,0.465; 0.5,0.5;  0.625,0.535; 0.75,0.6; 0.875,0.7335; 1,1">
                                          <p:stCondLst>
                                            <p:cond delay="1656"/>
                                          </p:stCondLst>
                                        </p:cTn>
                                        <p:tgtEl>
                                          <p:spTgt spid="6">
                                            <p:txEl>
                                              <p:pRg st="8" end="8"/>
                                            </p:txEl>
                                          </p:spTgt>
                                        </p:tgtEl>
                                        <p:attrNameLst>
                                          <p:attrName>ppt_y</p:attrName>
                                        </p:attrNameLst>
                                      </p:cBhvr>
                                      <p:tavLst>
                                        <p:tav tm="0" fmla="#ppt_y-sin(pi*$)/81">
                                          <p:val>
                                            <p:fltVal val="0"/>
                                          </p:val>
                                        </p:tav>
                                        <p:tav tm="100000">
                                          <p:val>
                                            <p:fltVal val="1"/>
                                          </p:val>
                                        </p:tav>
                                      </p:tavLst>
                                    </p:anim>
                                    <p:animScale>
                                      <p:cBhvr>
                                        <p:cTn id="45" dur="26">
                                          <p:stCondLst>
                                            <p:cond delay="650"/>
                                          </p:stCondLst>
                                        </p:cTn>
                                        <p:tgtEl>
                                          <p:spTgt spid="6">
                                            <p:txEl>
                                              <p:pRg st="8" end="8"/>
                                            </p:txEl>
                                          </p:spTgt>
                                        </p:tgtEl>
                                      </p:cBhvr>
                                      <p:to x="100000" y="60000"/>
                                    </p:animScale>
                                    <p:animScale>
                                      <p:cBhvr>
                                        <p:cTn id="46" dur="166" decel="50000">
                                          <p:stCondLst>
                                            <p:cond delay="676"/>
                                          </p:stCondLst>
                                        </p:cTn>
                                        <p:tgtEl>
                                          <p:spTgt spid="6">
                                            <p:txEl>
                                              <p:pRg st="8" end="8"/>
                                            </p:txEl>
                                          </p:spTgt>
                                        </p:tgtEl>
                                      </p:cBhvr>
                                      <p:to x="100000" y="100000"/>
                                    </p:animScale>
                                    <p:animScale>
                                      <p:cBhvr>
                                        <p:cTn id="47" dur="26">
                                          <p:stCondLst>
                                            <p:cond delay="1312"/>
                                          </p:stCondLst>
                                        </p:cTn>
                                        <p:tgtEl>
                                          <p:spTgt spid="6">
                                            <p:txEl>
                                              <p:pRg st="8" end="8"/>
                                            </p:txEl>
                                          </p:spTgt>
                                        </p:tgtEl>
                                      </p:cBhvr>
                                      <p:to x="100000" y="80000"/>
                                    </p:animScale>
                                    <p:animScale>
                                      <p:cBhvr>
                                        <p:cTn id="48" dur="166" decel="50000">
                                          <p:stCondLst>
                                            <p:cond delay="1338"/>
                                          </p:stCondLst>
                                        </p:cTn>
                                        <p:tgtEl>
                                          <p:spTgt spid="6">
                                            <p:txEl>
                                              <p:pRg st="8" end="8"/>
                                            </p:txEl>
                                          </p:spTgt>
                                        </p:tgtEl>
                                      </p:cBhvr>
                                      <p:to x="100000" y="100000"/>
                                    </p:animScale>
                                    <p:animScale>
                                      <p:cBhvr>
                                        <p:cTn id="49" dur="26">
                                          <p:stCondLst>
                                            <p:cond delay="1642"/>
                                          </p:stCondLst>
                                        </p:cTn>
                                        <p:tgtEl>
                                          <p:spTgt spid="6">
                                            <p:txEl>
                                              <p:pRg st="8" end="8"/>
                                            </p:txEl>
                                          </p:spTgt>
                                        </p:tgtEl>
                                      </p:cBhvr>
                                      <p:to x="100000" y="90000"/>
                                    </p:animScale>
                                    <p:animScale>
                                      <p:cBhvr>
                                        <p:cTn id="50" dur="166" decel="50000">
                                          <p:stCondLst>
                                            <p:cond delay="1668"/>
                                          </p:stCondLst>
                                        </p:cTn>
                                        <p:tgtEl>
                                          <p:spTgt spid="6">
                                            <p:txEl>
                                              <p:pRg st="8" end="8"/>
                                            </p:txEl>
                                          </p:spTgt>
                                        </p:tgtEl>
                                      </p:cBhvr>
                                      <p:to x="100000" y="100000"/>
                                    </p:animScale>
                                    <p:animScale>
                                      <p:cBhvr>
                                        <p:cTn id="51" dur="26">
                                          <p:stCondLst>
                                            <p:cond delay="1808"/>
                                          </p:stCondLst>
                                        </p:cTn>
                                        <p:tgtEl>
                                          <p:spTgt spid="6">
                                            <p:txEl>
                                              <p:pRg st="8" end="8"/>
                                            </p:txEl>
                                          </p:spTgt>
                                        </p:tgtEl>
                                      </p:cBhvr>
                                      <p:to x="100000" y="95000"/>
                                    </p:animScale>
                                    <p:animScale>
                                      <p:cBhvr>
                                        <p:cTn id="52" dur="166" decel="50000">
                                          <p:stCondLst>
                                            <p:cond delay="1834"/>
                                          </p:stCondLst>
                                        </p:cTn>
                                        <p:tgtEl>
                                          <p:spTgt spid="6">
                                            <p:txEl>
                                              <p:pRg st="8" end="8"/>
                                            </p:txEl>
                                          </p:spTgt>
                                        </p:tgtEl>
                                      </p:cBhvr>
                                      <p:to x="100000" y="100000"/>
                                    </p:animScale>
                                  </p:childTnLst>
                                </p:cTn>
                              </p:par>
                              <p:par>
                                <p:cTn id="53" presetID="26" presetClass="entr" presetSubtype="0" fill="hold" nodeType="withEffect">
                                  <p:stCondLst>
                                    <p:cond delay="0"/>
                                  </p:stCondLst>
                                  <p:childTnLst>
                                    <p:set>
                                      <p:cBhvr>
                                        <p:cTn id="54" dur="1" fill="hold">
                                          <p:stCondLst>
                                            <p:cond delay="0"/>
                                          </p:stCondLst>
                                        </p:cTn>
                                        <p:tgtEl>
                                          <p:spTgt spid="6">
                                            <p:txEl>
                                              <p:pRg st="9" end="9"/>
                                            </p:txEl>
                                          </p:spTgt>
                                        </p:tgtEl>
                                        <p:attrNameLst>
                                          <p:attrName>style.visibility</p:attrName>
                                        </p:attrNameLst>
                                      </p:cBhvr>
                                      <p:to>
                                        <p:strVal val="visible"/>
                                      </p:to>
                                    </p:set>
                                    <p:animEffect transition="in" filter="wipe(down)">
                                      <p:cBhvr>
                                        <p:cTn id="55" dur="580">
                                          <p:stCondLst>
                                            <p:cond delay="0"/>
                                          </p:stCondLst>
                                        </p:cTn>
                                        <p:tgtEl>
                                          <p:spTgt spid="6">
                                            <p:txEl>
                                              <p:pRg st="9" end="9"/>
                                            </p:txEl>
                                          </p:spTgt>
                                        </p:tgtEl>
                                      </p:cBhvr>
                                    </p:animEffect>
                                    <p:anim calcmode="lin" valueType="num">
                                      <p:cBhvr>
                                        <p:cTn id="56" dur="1822" tmFilter="0,0; 0.14,0.36; 0.43,0.73; 0.71,0.91; 1.0,1.0">
                                          <p:stCondLst>
                                            <p:cond delay="0"/>
                                          </p:stCondLst>
                                        </p:cTn>
                                        <p:tgtEl>
                                          <p:spTgt spid="6">
                                            <p:txEl>
                                              <p:pRg st="9" end="9"/>
                                            </p:txEl>
                                          </p:spTgt>
                                        </p:tgtEl>
                                        <p:attrNameLst>
                                          <p:attrName>ppt_x</p:attrName>
                                        </p:attrNameLst>
                                      </p:cBhvr>
                                      <p:tavLst>
                                        <p:tav tm="0">
                                          <p:val>
                                            <p:strVal val="#ppt_x-0.25"/>
                                          </p:val>
                                        </p:tav>
                                        <p:tav tm="100000">
                                          <p:val>
                                            <p:strVal val="#ppt_x"/>
                                          </p:val>
                                        </p:tav>
                                      </p:tavLst>
                                    </p:anim>
                                    <p:anim calcmode="lin" valueType="num">
                                      <p:cBhvr>
                                        <p:cTn id="57" dur="664" tmFilter="0.0,0.0; 0.25,0.07; 0.50,0.2; 0.75,0.467; 1.0,1.0">
                                          <p:stCondLst>
                                            <p:cond delay="0"/>
                                          </p:stCondLst>
                                        </p:cTn>
                                        <p:tgtEl>
                                          <p:spTgt spid="6">
                                            <p:txEl>
                                              <p:pRg st="9" end="9"/>
                                            </p:txEl>
                                          </p:spTgt>
                                        </p:tgtEl>
                                        <p:attrNameLst>
                                          <p:attrName>ppt_y</p:attrName>
                                        </p:attrNameLst>
                                      </p:cBhvr>
                                      <p:tavLst>
                                        <p:tav tm="0" fmla="#ppt_y-sin(pi*$)/3">
                                          <p:val>
                                            <p:fltVal val="0.5"/>
                                          </p:val>
                                        </p:tav>
                                        <p:tav tm="100000">
                                          <p:val>
                                            <p:fltVal val="1"/>
                                          </p:val>
                                        </p:tav>
                                      </p:tavLst>
                                    </p:anim>
                                    <p:anim calcmode="lin" valueType="num">
                                      <p:cBhvr>
                                        <p:cTn id="58" dur="664" tmFilter="0, 0; 0.125,0.2665; 0.25,0.4; 0.375,0.465; 0.5,0.5;  0.625,0.535; 0.75,0.6; 0.875,0.7335; 1,1">
                                          <p:stCondLst>
                                            <p:cond delay="664"/>
                                          </p:stCondLst>
                                        </p:cTn>
                                        <p:tgtEl>
                                          <p:spTgt spid="6">
                                            <p:txEl>
                                              <p:pRg st="9" end="9"/>
                                            </p:txEl>
                                          </p:spTgt>
                                        </p:tgtEl>
                                        <p:attrNameLst>
                                          <p:attrName>ppt_y</p:attrName>
                                        </p:attrNameLst>
                                      </p:cBhvr>
                                      <p:tavLst>
                                        <p:tav tm="0" fmla="#ppt_y-sin(pi*$)/9">
                                          <p:val>
                                            <p:fltVal val="0"/>
                                          </p:val>
                                        </p:tav>
                                        <p:tav tm="100000">
                                          <p:val>
                                            <p:fltVal val="1"/>
                                          </p:val>
                                        </p:tav>
                                      </p:tavLst>
                                    </p:anim>
                                    <p:anim calcmode="lin" valueType="num">
                                      <p:cBhvr>
                                        <p:cTn id="59" dur="332" tmFilter="0, 0; 0.125,0.2665; 0.25,0.4; 0.375,0.465; 0.5,0.5;  0.625,0.535; 0.75,0.6; 0.875,0.7335; 1,1">
                                          <p:stCondLst>
                                            <p:cond delay="1324"/>
                                          </p:stCondLst>
                                        </p:cTn>
                                        <p:tgtEl>
                                          <p:spTgt spid="6">
                                            <p:txEl>
                                              <p:pRg st="9" end="9"/>
                                            </p:txEl>
                                          </p:spTgt>
                                        </p:tgtEl>
                                        <p:attrNameLst>
                                          <p:attrName>ppt_y</p:attrName>
                                        </p:attrNameLst>
                                      </p:cBhvr>
                                      <p:tavLst>
                                        <p:tav tm="0" fmla="#ppt_y-sin(pi*$)/27">
                                          <p:val>
                                            <p:fltVal val="0"/>
                                          </p:val>
                                        </p:tav>
                                        <p:tav tm="100000">
                                          <p:val>
                                            <p:fltVal val="1"/>
                                          </p:val>
                                        </p:tav>
                                      </p:tavLst>
                                    </p:anim>
                                    <p:anim calcmode="lin" valueType="num">
                                      <p:cBhvr>
                                        <p:cTn id="60" dur="164" tmFilter="0, 0; 0.125,0.2665; 0.25,0.4; 0.375,0.465; 0.5,0.5;  0.625,0.535; 0.75,0.6; 0.875,0.7335; 1,1">
                                          <p:stCondLst>
                                            <p:cond delay="1656"/>
                                          </p:stCondLst>
                                        </p:cTn>
                                        <p:tgtEl>
                                          <p:spTgt spid="6">
                                            <p:txEl>
                                              <p:pRg st="9" end="9"/>
                                            </p:txEl>
                                          </p:spTgt>
                                        </p:tgtEl>
                                        <p:attrNameLst>
                                          <p:attrName>ppt_y</p:attrName>
                                        </p:attrNameLst>
                                      </p:cBhvr>
                                      <p:tavLst>
                                        <p:tav tm="0" fmla="#ppt_y-sin(pi*$)/81">
                                          <p:val>
                                            <p:fltVal val="0"/>
                                          </p:val>
                                        </p:tav>
                                        <p:tav tm="100000">
                                          <p:val>
                                            <p:fltVal val="1"/>
                                          </p:val>
                                        </p:tav>
                                      </p:tavLst>
                                    </p:anim>
                                    <p:animScale>
                                      <p:cBhvr>
                                        <p:cTn id="61" dur="26">
                                          <p:stCondLst>
                                            <p:cond delay="650"/>
                                          </p:stCondLst>
                                        </p:cTn>
                                        <p:tgtEl>
                                          <p:spTgt spid="6">
                                            <p:txEl>
                                              <p:pRg st="9" end="9"/>
                                            </p:txEl>
                                          </p:spTgt>
                                        </p:tgtEl>
                                      </p:cBhvr>
                                      <p:to x="100000" y="60000"/>
                                    </p:animScale>
                                    <p:animScale>
                                      <p:cBhvr>
                                        <p:cTn id="62" dur="166" decel="50000">
                                          <p:stCondLst>
                                            <p:cond delay="676"/>
                                          </p:stCondLst>
                                        </p:cTn>
                                        <p:tgtEl>
                                          <p:spTgt spid="6">
                                            <p:txEl>
                                              <p:pRg st="9" end="9"/>
                                            </p:txEl>
                                          </p:spTgt>
                                        </p:tgtEl>
                                      </p:cBhvr>
                                      <p:to x="100000" y="100000"/>
                                    </p:animScale>
                                    <p:animScale>
                                      <p:cBhvr>
                                        <p:cTn id="63" dur="26">
                                          <p:stCondLst>
                                            <p:cond delay="1312"/>
                                          </p:stCondLst>
                                        </p:cTn>
                                        <p:tgtEl>
                                          <p:spTgt spid="6">
                                            <p:txEl>
                                              <p:pRg st="9" end="9"/>
                                            </p:txEl>
                                          </p:spTgt>
                                        </p:tgtEl>
                                      </p:cBhvr>
                                      <p:to x="100000" y="80000"/>
                                    </p:animScale>
                                    <p:animScale>
                                      <p:cBhvr>
                                        <p:cTn id="64" dur="166" decel="50000">
                                          <p:stCondLst>
                                            <p:cond delay="1338"/>
                                          </p:stCondLst>
                                        </p:cTn>
                                        <p:tgtEl>
                                          <p:spTgt spid="6">
                                            <p:txEl>
                                              <p:pRg st="9" end="9"/>
                                            </p:txEl>
                                          </p:spTgt>
                                        </p:tgtEl>
                                      </p:cBhvr>
                                      <p:to x="100000" y="100000"/>
                                    </p:animScale>
                                    <p:animScale>
                                      <p:cBhvr>
                                        <p:cTn id="65" dur="26">
                                          <p:stCondLst>
                                            <p:cond delay="1642"/>
                                          </p:stCondLst>
                                        </p:cTn>
                                        <p:tgtEl>
                                          <p:spTgt spid="6">
                                            <p:txEl>
                                              <p:pRg st="9" end="9"/>
                                            </p:txEl>
                                          </p:spTgt>
                                        </p:tgtEl>
                                      </p:cBhvr>
                                      <p:to x="100000" y="90000"/>
                                    </p:animScale>
                                    <p:animScale>
                                      <p:cBhvr>
                                        <p:cTn id="66" dur="166" decel="50000">
                                          <p:stCondLst>
                                            <p:cond delay="1668"/>
                                          </p:stCondLst>
                                        </p:cTn>
                                        <p:tgtEl>
                                          <p:spTgt spid="6">
                                            <p:txEl>
                                              <p:pRg st="9" end="9"/>
                                            </p:txEl>
                                          </p:spTgt>
                                        </p:tgtEl>
                                      </p:cBhvr>
                                      <p:to x="100000" y="100000"/>
                                    </p:animScale>
                                    <p:animScale>
                                      <p:cBhvr>
                                        <p:cTn id="67" dur="26">
                                          <p:stCondLst>
                                            <p:cond delay="1808"/>
                                          </p:stCondLst>
                                        </p:cTn>
                                        <p:tgtEl>
                                          <p:spTgt spid="6">
                                            <p:txEl>
                                              <p:pRg st="9" end="9"/>
                                            </p:txEl>
                                          </p:spTgt>
                                        </p:tgtEl>
                                      </p:cBhvr>
                                      <p:to x="100000" y="95000"/>
                                    </p:animScale>
                                    <p:animScale>
                                      <p:cBhvr>
                                        <p:cTn id="68" dur="166" decel="50000">
                                          <p:stCondLst>
                                            <p:cond delay="1834"/>
                                          </p:stCondLst>
                                        </p:cTn>
                                        <p:tgtEl>
                                          <p:spTgt spid="6">
                                            <p:txEl>
                                              <p:pRg st="9" end="9"/>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0" y="404664"/>
            <a:ext cx="6876256" cy="6453336"/>
          </a:xfrm>
        </p:spPr>
        <p:txBody>
          <a:bodyPr>
            <a:normAutofit fontScale="32500" lnSpcReduction="20000"/>
          </a:bodyPr>
          <a:lstStyle/>
          <a:p>
            <a:pPr marL="0" indent="0" algn="ctr">
              <a:buNone/>
            </a:pPr>
            <a:endParaRPr lang="ar-IQ" sz="3300" b="1" dirty="0">
              <a:cs typeface="DecoType Thuluth" pitchFamily="2" charset="-78"/>
            </a:endParaRPr>
          </a:p>
          <a:p>
            <a:pPr marL="0" indent="0" algn="ctr">
              <a:buNone/>
            </a:pPr>
            <a:r>
              <a:rPr lang="ar-IQ" sz="7200" b="1" dirty="0">
                <a:solidFill>
                  <a:srgbClr val="FF0000"/>
                </a:solidFill>
                <a:cs typeface="DecoType Thuluth" pitchFamily="2" charset="-78"/>
              </a:rPr>
              <a:t>المحاضرة الثانية : علمية علم السياسة</a:t>
            </a:r>
            <a:endParaRPr lang="ar-SA" sz="7200" dirty="0">
              <a:solidFill>
                <a:srgbClr val="FF0000"/>
              </a:solidFill>
              <a:cs typeface="DecoType Thuluth" pitchFamily="2" charset="-78"/>
            </a:endParaRPr>
          </a:p>
          <a:p>
            <a:pPr marL="0" indent="0">
              <a:buNone/>
            </a:pPr>
            <a:r>
              <a:rPr lang="ar-SA" sz="3600" b="1" dirty="0"/>
              <a:t> </a:t>
            </a:r>
            <a:r>
              <a:rPr lang="ar-SA" sz="6000" dirty="0">
                <a:solidFill>
                  <a:srgbClr val="002060"/>
                </a:solidFill>
              </a:rPr>
              <a:t>قبل الحديث عن علم السياسة ، لابد لنا من تعريف العلم بشكل عام ثم نرى فيما إذا كان علم السياسة بشكل علما أم لا ؟ </a:t>
            </a:r>
            <a:endParaRPr lang="en-US" sz="6000" dirty="0">
              <a:solidFill>
                <a:srgbClr val="002060"/>
              </a:solidFill>
            </a:endParaRPr>
          </a:p>
          <a:p>
            <a:pPr marL="0" indent="0">
              <a:buNone/>
            </a:pPr>
            <a:r>
              <a:rPr lang="ar-SA" sz="6000" dirty="0">
                <a:solidFill>
                  <a:srgbClr val="002060"/>
                </a:solidFill>
              </a:rPr>
              <a:t>ان كلمة علم تعني للبعض مجموعة من المعارف في مجال معين وللبعض الأخر مجال من المعرفة يختص بالتكنولوجيا أو الرياضيات أي العلوم الطبيعية , بينما يرى فريق آخر أن العلم هو المنهج الذي تتبع فيه الخطوات العلمية التي تعتمد على العقل والملاحظة والتجريب للحصول على معرفة في مجال من المجالات.</a:t>
            </a:r>
            <a:endParaRPr lang="en-US" sz="6000" dirty="0">
              <a:solidFill>
                <a:srgbClr val="002060"/>
              </a:solidFill>
            </a:endParaRPr>
          </a:p>
          <a:p>
            <a:pPr marL="0" indent="0">
              <a:buNone/>
            </a:pPr>
            <a:r>
              <a:rPr lang="ar-SA" sz="6000" dirty="0">
                <a:solidFill>
                  <a:srgbClr val="002060"/>
                </a:solidFill>
              </a:rPr>
              <a:t>بهذا التعريف نرى أن للعلم خصائص ، منها : </a:t>
            </a:r>
            <a:endParaRPr lang="en-US" sz="6000" dirty="0">
              <a:solidFill>
                <a:srgbClr val="002060"/>
              </a:solidFill>
            </a:endParaRPr>
          </a:p>
          <a:p>
            <a:pPr marL="514350" lvl="0" indent="-514350">
              <a:buFont typeface="+mj-lt"/>
              <a:buAutoNum type="arabicPeriod"/>
            </a:pPr>
            <a:r>
              <a:rPr lang="ar-SA" sz="6000" dirty="0">
                <a:solidFill>
                  <a:srgbClr val="002060"/>
                </a:solidFill>
              </a:rPr>
              <a:t>أن يكون للعلم موضوع للبحث .</a:t>
            </a:r>
            <a:endParaRPr lang="en-US" sz="6000" dirty="0">
              <a:solidFill>
                <a:srgbClr val="002060"/>
              </a:solidFill>
            </a:endParaRPr>
          </a:p>
          <a:p>
            <a:pPr marL="514350" lvl="0" indent="-514350">
              <a:buFont typeface="+mj-lt"/>
              <a:buAutoNum type="arabicPeriod"/>
            </a:pPr>
            <a:r>
              <a:rPr lang="ar-SA" sz="6000" dirty="0">
                <a:solidFill>
                  <a:srgbClr val="002060"/>
                </a:solidFill>
              </a:rPr>
              <a:t>أن يكون للعلم منهجية للبحث. </a:t>
            </a:r>
            <a:endParaRPr lang="en-US" sz="6000" dirty="0">
              <a:solidFill>
                <a:srgbClr val="002060"/>
              </a:solidFill>
            </a:endParaRPr>
          </a:p>
          <a:p>
            <a:pPr marL="514350" lvl="0" indent="-514350">
              <a:buFont typeface="+mj-lt"/>
              <a:buAutoNum type="arabicPeriod"/>
            </a:pPr>
            <a:r>
              <a:rPr lang="ar-SA" sz="6000" dirty="0">
                <a:solidFill>
                  <a:srgbClr val="002060"/>
                </a:solidFill>
              </a:rPr>
              <a:t>أن يكون هناك تراكم في هذا المجال . </a:t>
            </a:r>
            <a:endParaRPr lang="en-US" sz="6000" dirty="0">
              <a:solidFill>
                <a:srgbClr val="002060"/>
              </a:solidFill>
            </a:endParaRPr>
          </a:p>
          <a:p>
            <a:pPr marL="0" indent="0">
              <a:buNone/>
            </a:pPr>
            <a:r>
              <a:rPr lang="ar-SA" sz="6000" dirty="0">
                <a:solidFill>
                  <a:srgbClr val="002060"/>
                </a:solidFill>
              </a:rPr>
              <a:t>بالتفصيل ، أن يكون للعلم موضوع : لا يمكن لأي علم من العلوم أن يوجد دون أن يكون له موضوع بشكل الجوهر الأساس للدراسة ، فعلم الجيولوجيا له موضوع الأرض ، و علم البيولوجيا له موضوع كل الظواهر التي تتعلق بالحياة من الخلية وغيرها من مواضيع أخرى . والسياسة هذا النشاط البشري ، هو ايضا يشكل موضوعاً لعلم يمكن أن يدرس هذا النشاط الإنساني الهادف إلى تنظيم وإدارة امور المجتمع .</a:t>
            </a:r>
          </a:p>
          <a:p>
            <a:pPr marL="0" indent="0">
              <a:buNone/>
            </a:pPr>
            <a:r>
              <a:rPr lang="ar-SA" sz="6000" dirty="0">
                <a:solidFill>
                  <a:srgbClr val="002060"/>
                </a:solidFill>
              </a:rPr>
              <a:t>اما فيما يتعلق بالمنهج : أي أن كل علم لا بد له من طريقة بحث و منهجية يتبعها الباحثون والعاملون في هذا المجال لدراسة الظواهر المتعلقة بالموضوع سواء كانت طبيعية ام اجتماعية أم اقتصادية أم سياسية . فالعلوم الطبيعية تعتمد على التجريب و المقارنة ، واستخدام طرق مختلفة لدراسة الظواهر الطبيعية ، كذلك</a:t>
            </a:r>
            <a:r>
              <a:rPr lang="ar-IQ" sz="6000" dirty="0">
                <a:solidFill>
                  <a:srgbClr val="002060"/>
                </a:solidFill>
              </a:rPr>
              <a:t> العلوم الاجتماعية لها طرقها في دراسة الظاهرة الاجتماعية بطرق علمية تعتمد على الملاحظة والاستقراء والتجريب .</a:t>
            </a:r>
            <a:endParaRPr lang="en-US" sz="6000" dirty="0">
              <a:solidFill>
                <a:srgbClr val="002060"/>
              </a:solidFill>
            </a:endParaRPr>
          </a:p>
        </p:txBody>
      </p:sp>
    </p:spTree>
    <p:extLst>
      <p:ext uri="{BB962C8B-B14F-4D97-AF65-F5344CB8AC3E}">
        <p14:creationId xmlns:p14="http://schemas.microsoft.com/office/powerpoint/2010/main" val="1280388312"/>
      </p:ext>
    </p:extLst>
  </p:cSld>
  <p:clrMapOvr>
    <a:masterClrMapping/>
  </p:clrMapOvr>
  <p:transition spd="slow">
    <p:push dir="u"/>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30224" y="404664"/>
            <a:ext cx="6906479" cy="6453336"/>
          </a:xfrm>
        </p:spPr>
        <p:txBody>
          <a:bodyPr>
            <a:noAutofit/>
          </a:bodyPr>
          <a:lstStyle/>
          <a:p>
            <a:pPr marL="0" indent="0">
              <a:buNone/>
            </a:pPr>
            <a:endParaRPr lang="ar-IQ" sz="600" b="1" u="sng" dirty="0"/>
          </a:p>
          <a:p>
            <a:pPr marL="0" indent="0">
              <a:buNone/>
            </a:pPr>
            <a:endParaRPr lang="ar-IQ" sz="1800" dirty="0">
              <a:solidFill>
                <a:srgbClr val="002060"/>
              </a:solidFill>
            </a:endParaRPr>
          </a:p>
          <a:p>
            <a:pPr marL="0" indent="0">
              <a:buNone/>
            </a:pPr>
            <a:r>
              <a:rPr lang="ar-IQ" sz="2000" dirty="0">
                <a:solidFill>
                  <a:srgbClr val="002060"/>
                </a:solidFill>
              </a:rPr>
              <a:t>هذا ويمكن القول أن العلم يختلف عن بقية مصادر المعرفة الأخرى بأنه موضوعي وليس ذاتياً ، أي أن العلم يجب أن يفصل بين الذات و الموضوع ، فالمعرفة الفلسفية على سبيل المثال تقوم على رأي شخصي لا يستطيع فيلسوف آخر أن يبدأ من حيث انتهى الفيلسوف الأخر . بينما في الطرق العلمية الوضعية يمكن لأي باحث في هذا المجال أن يبني على ما </a:t>
            </a:r>
            <a:r>
              <a:rPr lang="ar-IQ" sz="2000" dirty="0" err="1">
                <a:solidFill>
                  <a:srgbClr val="002060"/>
                </a:solidFill>
              </a:rPr>
              <a:t>سبق،ولذلك</a:t>
            </a:r>
            <a:r>
              <a:rPr lang="ar-IQ" sz="2000" dirty="0">
                <a:solidFill>
                  <a:srgbClr val="002060"/>
                </a:solidFill>
              </a:rPr>
              <a:t> يكون هناك تراكم في هذا المجال ويتم التطور في هذا العلم </a:t>
            </a:r>
            <a:endParaRPr lang="en-US" sz="2000" dirty="0">
              <a:solidFill>
                <a:srgbClr val="002060"/>
              </a:solidFill>
            </a:endParaRPr>
          </a:p>
          <a:p>
            <a:pPr marL="0" indent="0">
              <a:buNone/>
            </a:pPr>
            <a:r>
              <a:rPr lang="ar-IQ" sz="2000" dirty="0">
                <a:solidFill>
                  <a:srgbClr val="002060"/>
                </a:solidFill>
              </a:rPr>
              <a:t> أما بالنسبة للتراكم في علم السياسة ، فإذا ما نظرنا نظرة سريعة إلى الكتب والمجلات الموجودة في المكتبات ،نحصل على الإجابة على سؤال التراكم في علم السياسة . فهناك آلاف ، الكتب والمجلات والدوريات التي تهتم بدراسة الظواهر السياسية ، وكذلك تدرس الجامعات والمؤسسات التعليمية في جميع أنحاء العالم علم السياسة كفرع خاص تتفرع عنه مجموعة من الاختصاصات العلمية . مما سبق نجد أن علم السياسة هو علم تتوافر فيه الشروط المسابقة ، من وجود موضوع ومنهجية وتراكم ، ولذلك لم تعد طبيعة هذا العلم محل جدل كبير حول إمكانية دراسة الظواهر السياسية بطرق علمية .   </a:t>
            </a:r>
            <a:endParaRPr lang="en-US" sz="2000" dirty="0">
              <a:solidFill>
                <a:srgbClr val="002060"/>
              </a:solidFill>
            </a:endParaRPr>
          </a:p>
          <a:p>
            <a:pPr marL="0" indent="0">
              <a:buNone/>
            </a:pPr>
            <a:r>
              <a:rPr lang="ar-IQ" sz="2000" dirty="0">
                <a:solidFill>
                  <a:srgbClr val="002060"/>
                </a:solidFill>
              </a:rPr>
              <a:t>مما سبق أيضاً ، نجد أن السياسة هي علم الحكومة وفن علاقات الحكم ، وتدرس مجموعة الشؤون التي تهم الدولة ، والطريقة التي يسلكها الحكام ، وبذلك تكون الأسس الموضوعية للعلم قد اكتملت بوجود الشروط المطلوبة لقيام علم مستقل . </a:t>
            </a:r>
          </a:p>
        </p:txBody>
      </p:sp>
    </p:spTree>
    <p:extLst>
      <p:ext uri="{BB962C8B-B14F-4D97-AF65-F5344CB8AC3E}">
        <p14:creationId xmlns:p14="http://schemas.microsoft.com/office/powerpoint/2010/main" val="816772341"/>
      </p:ext>
    </p:extLst>
  </p:cSld>
  <p:clrMapOvr>
    <a:masterClrMapping/>
  </p:clrMapOvr>
  <mc:AlternateContent xmlns:mc="http://schemas.openxmlformats.org/markup-compatibility/2006" xmlns:p14="http://schemas.microsoft.com/office/powerpoint/2010/main">
    <mc:Choice Requires="p14">
      <p:transition spd="slow" p14:dur="3400">
        <p14:reveal thruBlk="1" dir="r"/>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0" y="692696"/>
            <a:ext cx="7020272" cy="6165304"/>
          </a:xfrm>
        </p:spPr>
        <p:txBody>
          <a:bodyPr>
            <a:normAutofit lnSpcReduction="10000"/>
          </a:bodyPr>
          <a:lstStyle/>
          <a:p>
            <a:pPr marL="0" indent="0">
              <a:buNone/>
            </a:pPr>
            <a:endParaRPr lang="ar-IQ" sz="200" b="1" dirty="0">
              <a:solidFill>
                <a:srgbClr val="002060"/>
              </a:solidFill>
            </a:endParaRPr>
          </a:p>
          <a:p>
            <a:pPr marL="0" indent="0">
              <a:buNone/>
            </a:pPr>
            <a:r>
              <a:rPr lang="ar-IQ" sz="2000" dirty="0">
                <a:solidFill>
                  <a:srgbClr val="002060"/>
                </a:solidFill>
              </a:rPr>
              <a:t>والسؤال الآن ، هل تتوافر هذه الشروط في علم السياسة ؟ </a:t>
            </a:r>
            <a:endParaRPr lang="en-US" sz="2000" dirty="0">
              <a:solidFill>
                <a:srgbClr val="002060"/>
              </a:solidFill>
            </a:endParaRPr>
          </a:p>
          <a:p>
            <a:pPr marL="0" indent="0">
              <a:buNone/>
            </a:pPr>
            <a:r>
              <a:rPr lang="ar-IQ" sz="2000" dirty="0">
                <a:solidFill>
                  <a:srgbClr val="002060"/>
                </a:solidFill>
              </a:rPr>
              <a:t>للإجابة على هذا السؤال لابد لنا من تحديد موضوع علم السياسية المنهجية المتبعة في دراسة الظاهرة السياسية ، ومن ثم نرى فيما إذا كان السياسة والمنهجية ومن ثم نرى فيما إذا كان هناك تراكم في هذا العلم أم لا ؟</a:t>
            </a:r>
            <a:endParaRPr lang="ar-IQ" sz="2000" b="1" dirty="0">
              <a:solidFill>
                <a:srgbClr val="002060"/>
              </a:solidFill>
            </a:endParaRPr>
          </a:p>
          <a:p>
            <a:pPr marL="0" indent="0">
              <a:buNone/>
            </a:pPr>
            <a:r>
              <a:rPr lang="ar-IQ" sz="2000" dirty="0">
                <a:solidFill>
                  <a:srgbClr val="002060"/>
                </a:solidFill>
              </a:rPr>
              <a:t>من الواضح ان الظاهرة السياسية والسلوك السياسي والمؤسسة السياسية هي موضوع علم السياسة . فالنشاط الهادف للإنسان لتنظيم وإدارة شؤون المجتمع قديم ، ويرى البعض أن هذا النشاط له قوانين او شبه قوانين تحكمه ، ولذلك يمكن أن يكون هناك نماذج من السلوك تتكرر في المجتمع ونماذج من الظواهر لها صفة السياسية ، وبما أن هناك أيضا ظواهر سياسية ولها نوع من النمطية والحدوث و التكرار ، فهي موضوع للدراسة ، والعلم الذي يدرسها يجب أن يكون علم السياسة . </a:t>
            </a:r>
            <a:endParaRPr lang="en-US" sz="2000" dirty="0">
              <a:solidFill>
                <a:srgbClr val="002060"/>
              </a:solidFill>
            </a:endParaRPr>
          </a:p>
          <a:p>
            <a:pPr marL="0" indent="0">
              <a:buNone/>
            </a:pPr>
            <a:r>
              <a:rPr lang="ar-IQ" sz="2000" dirty="0">
                <a:solidFill>
                  <a:srgbClr val="002060"/>
                </a:solidFill>
              </a:rPr>
              <a:t> أما فيما يتعلق بالمنهجية ، فعلم السياسة اعتمد طرقاً عديدة في دراسة الظاهرة السياسية . فالبدايات كانت عبارة عن مجموعة الكتابات التي اتسمت بالصبغة الفلسفية ، والتي كانت تبحث عن العدالة ، وكيف يمكن أن يحصل المجتمع على السعادة والرفاهية ، ولذلك نرى أن الكتابات الأولى تركزت حول مفهوم المدينة الفاضلة والعدالة والحاكم الفيلسوف والشروط التي يجب أن تتوافر في الحاكم كي يصبح حاكماً ، وما هي أفضل أنواع النظم السياسية ، أي أنظمة الحكم . إن هذا النوع من الدراسات يعود إلى الإغريق ، وخير من يمثل هذا المنهج في العمق هو الفيلسوف الإغريقي أفلاطون.  أما الاتجاهات الأخرى التي تقوم على الملاحظة والوصف والتحليل ، ومن ثم الملاحظة والتجريب فيتمثل في المنهج الذي يطلق عليه البعض اسم "المنهج العلمي أو المنهج الوضعي" الذي تبلور في القرن التاسع عشر ، والبعد الثاني للسياسة يرى فيها بأنها من الفن والحكم في هذه الحالة.</a:t>
            </a:r>
            <a:endParaRPr lang="en-US" sz="2000" dirty="0">
              <a:solidFill>
                <a:srgbClr val="002060"/>
              </a:solidFill>
            </a:endParaRPr>
          </a:p>
        </p:txBody>
      </p:sp>
    </p:spTree>
    <p:extLst>
      <p:ext uri="{BB962C8B-B14F-4D97-AF65-F5344CB8AC3E}">
        <p14:creationId xmlns:p14="http://schemas.microsoft.com/office/powerpoint/2010/main" val="4022008599"/>
      </p:ext>
    </p:extLst>
  </p:cSld>
  <p:clrMapOvr>
    <a:masterClrMapping/>
  </p:clrMapOvr>
  <mc:AlternateContent xmlns:mc="http://schemas.openxmlformats.org/markup-compatibility/2006" xmlns:p14="http://schemas.microsoft.com/office/powerpoint/2010/main">
    <mc:Choice Requires="p14">
      <p:transition spd="slow" p14:dur="3400">
        <p14:reveal thruBlk="1" dir="r"/>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0" y="764704"/>
            <a:ext cx="6732240" cy="6237312"/>
          </a:xfrm>
        </p:spPr>
        <p:txBody>
          <a:bodyPr>
            <a:normAutofit/>
          </a:bodyPr>
          <a:lstStyle/>
          <a:p>
            <a:pPr marL="0" indent="0">
              <a:buNone/>
            </a:pPr>
            <a:r>
              <a:rPr lang="ar-IQ" sz="2400" dirty="0">
                <a:solidFill>
                  <a:srgbClr val="002060"/>
                </a:solidFill>
              </a:rPr>
              <a:t>و "الحكم" في هذه الحالة هو عملية صعبة تعتمد أساسا على الحدس والذكاء ، ومن ثم يجب على عالم السياسة أن يوجه عناية خاصة إلى أن ممارسة الحكم . على أن يعالج هذا الجانب بنفس عقليّة الناقد الفني ، أو الأديب حين يعني بمسائل مثل التوازن ، والانسجام والإلهام والتذوق . وإذا كان العلم يحتاج إلى عقلية تركيبيّة ، فإن الفن يحتاج إلى العبقرية ، ونستطيع أن نجد في أقوال كبار رجال السياسية الذين عرفهم التاريخ ، والذين تحدثوا بوحي من العبقرية السياسية ، مصدراً غنياً للمعرفة السياسية ، و أفكاراً مبدعة حول فن الحكم . </a:t>
            </a:r>
          </a:p>
          <a:p>
            <a:pPr marL="0" indent="0">
              <a:buNone/>
            </a:pPr>
            <a:r>
              <a:rPr lang="ar-IQ" sz="2400" dirty="0">
                <a:solidFill>
                  <a:srgbClr val="002060"/>
                </a:solidFill>
              </a:rPr>
              <a:t>إلا أن هذا الموقف يتطلب تبني نظرة منهجيّة خاصة نحو علم السياسة ، فمن الضروري أن ندرك هذا العلم بوصفه يحتل مكاناً وسطاً بين الإنسانيّات والعلوم الطبيعية ، ومعنى ذلك أن دراسات علم السياسية لا يتعين عليها أن تتجه اتجاهاً مطلقا نحو جمع المعلومات حول الحكومة باستخدام الإجراءات العلميّة الدقيقة وإنما عليها أن تمنح قدراً من اهتمامها للطبيعة الإنسانية والحكمة والخيال السياسي ، وأن تستخدم التعاطف الإنساني كأداة رئيسية من أدواتها .</a:t>
            </a:r>
            <a:endParaRPr lang="en-US" sz="2400" dirty="0">
              <a:solidFill>
                <a:srgbClr val="002060"/>
              </a:solidFill>
            </a:endParaRPr>
          </a:p>
          <a:p>
            <a:pPr marL="0" indent="0">
              <a:buNone/>
            </a:pPr>
            <a:endParaRPr lang="ar-KW" dirty="0"/>
          </a:p>
        </p:txBody>
      </p:sp>
    </p:spTree>
    <p:extLst>
      <p:ext uri="{BB962C8B-B14F-4D97-AF65-F5344CB8AC3E}">
        <p14:creationId xmlns:p14="http://schemas.microsoft.com/office/powerpoint/2010/main" val="39848048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عنصر نائب للمحتوى 4"/>
          <p:cNvPicPr>
            <a:picLocks noGrp="1" noChangeAspect="1"/>
          </p:cNvPicPr>
          <p:nvPr>
            <p:ph idx="1"/>
          </p:nvPr>
        </p:nvPicPr>
        <p:blipFill rotWithShape="1">
          <a:blip r:embed="rId2">
            <a:extLst>
              <a:ext uri="{28A0092B-C50C-407E-A947-70E740481C1C}">
                <a14:useLocalDpi xmlns:a14="http://schemas.microsoft.com/office/drawing/2010/main" val="0"/>
              </a:ext>
            </a:extLst>
          </a:blip>
          <a:srcRect t="11946" b="12352"/>
          <a:stretch/>
        </p:blipFill>
        <p:spPr>
          <a:xfrm>
            <a:off x="0" y="0"/>
            <a:ext cx="9144000" cy="6858000"/>
          </a:xfrm>
          <a:prstGeom prst="rect">
            <a:avLst/>
          </a:prstGeom>
          <a:solidFill>
            <a:srgbClr val="FFFFFF">
              <a:shade val="85000"/>
            </a:srgbClr>
          </a:solidFill>
          <a:ln w="190500" cap="rnd">
            <a:solidFill>
              <a:srgbClr val="FFFFFF"/>
            </a:solidFill>
          </a:ln>
          <a:effectLst>
            <a:outerShdw blurRad="50000" algn="tl" rotWithShape="0">
              <a:srgbClr val="000000">
                <a:alpha val="41000"/>
              </a:srgbClr>
            </a:outerShdw>
          </a:effectLst>
          <a:scene3d>
            <a:camera prst="orthographicFront"/>
            <a:lightRig rig="twoPt" dir="t">
              <a:rot lat="0" lon="0" rev="7800000"/>
            </a:lightRig>
          </a:scene3d>
          <a:sp3d contourW="6350">
            <a:bevelT w="50800" h="16510"/>
            <a:contourClr>
              <a:srgbClr val="C0C0C0"/>
            </a:contourClr>
          </a:sp3d>
        </p:spPr>
      </p:pic>
      <p:sp>
        <p:nvSpPr>
          <p:cNvPr id="6" name="مربع نص 5"/>
          <p:cNvSpPr txBox="1"/>
          <p:nvPr/>
        </p:nvSpPr>
        <p:spPr>
          <a:xfrm>
            <a:off x="2339752" y="1916832"/>
            <a:ext cx="3888432" cy="1569660"/>
          </a:xfrm>
          <a:prstGeom prst="rect">
            <a:avLst/>
          </a:prstGeom>
          <a:noFill/>
        </p:spPr>
        <p:txBody>
          <a:bodyPr wrap="square" rtlCol="1">
            <a:spAutoFit/>
          </a:bodyPr>
          <a:lstStyle/>
          <a:p>
            <a:pPr algn="ctr"/>
            <a:r>
              <a:rPr lang="ar-IQ" sz="4800" dirty="0">
                <a:solidFill>
                  <a:srgbClr val="FF0000"/>
                </a:solidFill>
                <a:cs typeface="DecoType Thuluth" pitchFamily="2" charset="-78"/>
              </a:rPr>
              <a:t>نهاية المحاضرة </a:t>
            </a:r>
          </a:p>
          <a:p>
            <a:pPr algn="ctr"/>
            <a:r>
              <a:rPr lang="ar-IQ" sz="4800" dirty="0">
                <a:solidFill>
                  <a:srgbClr val="FF0000"/>
                </a:solidFill>
                <a:cs typeface="DecoType Thuluth" pitchFamily="2" charset="-78"/>
              </a:rPr>
              <a:t>شكرا لكم </a:t>
            </a:r>
            <a:endParaRPr lang="ar-KW" sz="4800" dirty="0">
              <a:solidFill>
                <a:srgbClr val="FF0000"/>
              </a:solidFill>
              <a:cs typeface="DecoType Thuluth" pitchFamily="2" charset="-78"/>
            </a:endParaRPr>
          </a:p>
        </p:txBody>
      </p:sp>
    </p:spTree>
    <p:extLst>
      <p:ext uri="{BB962C8B-B14F-4D97-AF65-F5344CB8AC3E}">
        <p14:creationId xmlns:p14="http://schemas.microsoft.com/office/powerpoint/2010/main" val="2140640795"/>
      </p:ext>
    </p:extLst>
  </p:cSld>
  <p:clrMapOvr>
    <a:masterClrMapping/>
  </p:clrMapOvr>
  <mc:AlternateContent xmlns:mc="http://schemas.openxmlformats.org/markup-compatibility/2006" xmlns:p14="http://schemas.microsoft.com/office/powerpoint/2010/main">
    <mc:Choice Requires="p14">
      <p:transition spd="slow" p14:dur="3000">
        <p14:shred/>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2000"/>
                                        <p:tgtEl>
                                          <p:spTgt spid="6">
                                            <p:txEl>
                                              <p:pRg st="0" end="0"/>
                                            </p:txEl>
                                          </p:spTgt>
                                        </p:tgtEl>
                                      </p:cBhvr>
                                    </p:animEffect>
                                    <p:anim calcmode="lin" valueType="num">
                                      <p:cBhvr>
                                        <p:cTn id="8" dur="2000" fill="hold"/>
                                        <p:tgtEl>
                                          <p:spTgt spid="6">
                                            <p:txEl>
                                              <p:pRg st="0" end="0"/>
                                            </p:txEl>
                                          </p:spTgt>
                                        </p:tgtEl>
                                        <p:attrNameLst>
                                          <p:attrName>ppt_w</p:attrName>
                                        </p:attrNameLst>
                                      </p:cBhvr>
                                      <p:tavLst>
                                        <p:tav tm="0" fmla="#ppt_w*sin(2.5*pi*$)">
                                          <p:val>
                                            <p:fltVal val="0"/>
                                          </p:val>
                                        </p:tav>
                                        <p:tav tm="100000">
                                          <p:val>
                                            <p:fltVal val="1"/>
                                          </p:val>
                                        </p:tav>
                                      </p:tavLst>
                                    </p:anim>
                                    <p:anim calcmode="lin" valueType="num">
                                      <p:cBhvr>
                                        <p:cTn id="9" dur="2000" fill="hold"/>
                                        <p:tgtEl>
                                          <p:spTgt spid="6">
                                            <p:txEl>
                                              <p:pRg st="0" end="0"/>
                                            </p:txEl>
                                          </p:spTgt>
                                        </p:tgtEl>
                                        <p:attrNameLst>
                                          <p:attrName>ppt_h</p:attrName>
                                        </p:attrNameLst>
                                      </p:cBhvr>
                                      <p:tavLst>
                                        <p:tav tm="0">
                                          <p:val>
                                            <p:strVal val="#ppt_h"/>
                                          </p:val>
                                        </p:tav>
                                        <p:tav tm="100000">
                                          <p:val>
                                            <p:strVal val="#ppt_h"/>
                                          </p:val>
                                        </p:tav>
                                      </p:tavLst>
                                    </p:anim>
                                  </p:childTnLst>
                                </p:cTn>
                              </p:par>
                              <p:par>
                                <p:cTn id="10" presetID="45" presetClass="entr" presetSubtype="0" fill="hold" nodeType="with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fade">
                                      <p:cBhvr>
                                        <p:cTn id="12" dur="2000"/>
                                        <p:tgtEl>
                                          <p:spTgt spid="6">
                                            <p:txEl>
                                              <p:pRg st="1" end="1"/>
                                            </p:txEl>
                                          </p:spTgt>
                                        </p:tgtEl>
                                      </p:cBhvr>
                                    </p:animEffect>
                                    <p:anim calcmode="lin" valueType="num">
                                      <p:cBhvr>
                                        <p:cTn id="13" dur="2000" fill="hold"/>
                                        <p:tgtEl>
                                          <p:spTgt spid="6">
                                            <p:txEl>
                                              <p:pRg st="1" end="1"/>
                                            </p:txEl>
                                          </p:spTgt>
                                        </p:tgtEl>
                                        <p:attrNameLst>
                                          <p:attrName>ppt_w</p:attrName>
                                        </p:attrNameLst>
                                      </p:cBhvr>
                                      <p:tavLst>
                                        <p:tav tm="0" fmla="#ppt_w*sin(2.5*pi*$)">
                                          <p:val>
                                            <p:fltVal val="0"/>
                                          </p:val>
                                        </p:tav>
                                        <p:tav tm="100000">
                                          <p:val>
                                            <p:fltVal val="1"/>
                                          </p:val>
                                        </p:tav>
                                      </p:tavLst>
                                    </p:anim>
                                    <p:anim calcmode="lin" valueType="num">
                                      <p:cBhvr>
                                        <p:cTn id="14" dur="2000" fill="hold"/>
                                        <p:tgtEl>
                                          <p:spTgt spid="6">
                                            <p:txEl>
                                              <p:pRg st="1" end="1"/>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203</TotalTime>
  <Words>945</Words>
  <Application>Microsoft Office PowerPoint</Application>
  <PresentationFormat>عرض على الشاشة (4:3)</PresentationFormat>
  <Paragraphs>37</Paragraphs>
  <Slides>6</Slides>
  <Notes>0</Notes>
  <HiddenSlides>0</HiddenSlides>
  <MMClips>0</MMClips>
  <ScaleCrop>false</ScaleCrop>
  <HeadingPairs>
    <vt:vector size="4" baseType="variant">
      <vt:variant>
        <vt:lpstr>نسق</vt:lpstr>
      </vt:variant>
      <vt:variant>
        <vt:i4>1</vt:i4>
      </vt:variant>
      <vt:variant>
        <vt:lpstr>عناوين الشرائح</vt:lpstr>
      </vt:variant>
      <vt:variant>
        <vt:i4>6</vt:i4>
      </vt:variant>
    </vt:vector>
  </HeadingPairs>
  <TitlesOfParts>
    <vt:vector size="7" baseType="lpstr">
      <vt:lpstr>سمة Office</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nareman ali</dc:creator>
  <cp:lastModifiedBy>fatenihsan2022@gmail.com</cp:lastModifiedBy>
  <cp:revision>160</cp:revision>
  <dcterms:created xsi:type="dcterms:W3CDTF">2022-10-14T19:01:19Z</dcterms:created>
  <dcterms:modified xsi:type="dcterms:W3CDTF">2022-10-20T07:58:45Z</dcterms:modified>
</cp:coreProperties>
</file>