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69" autoAdjust="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41308C-D92A-40C6-81D1-C68F3BE89FD4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A2FAF-1ADC-4AC3-A2ED-673D7CDC0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53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A2FAF-1ADC-4AC3-A2ED-673D7CDC0D6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03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5B92-4061-4127-AA72-E4A68761E7C9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76BF-5A87-4776-A7B5-A4D7A620B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442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5B92-4061-4127-AA72-E4A68761E7C9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76BF-5A87-4776-A7B5-A4D7A620B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672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5B92-4061-4127-AA72-E4A68761E7C9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76BF-5A87-4776-A7B5-A4D7A620B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152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5B92-4061-4127-AA72-E4A68761E7C9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76BF-5A87-4776-A7B5-A4D7A620B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7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5B92-4061-4127-AA72-E4A68761E7C9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76BF-5A87-4776-A7B5-A4D7A620B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372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5B92-4061-4127-AA72-E4A68761E7C9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76BF-5A87-4776-A7B5-A4D7A620B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91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5B92-4061-4127-AA72-E4A68761E7C9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76BF-5A87-4776-A7B5-A4D7A620B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695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5B92-4061-4127-AA72-E4A68761E7C9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76BF-5A87-4776-A7B5-A4D7A620B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54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5B92-4061-4127-AA72-E4A68761E7C9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76BF-5A87-4776-A7B5-A4D7A620B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1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5B92-4061-4127-AA72-E4A68761E7C9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76BF-5A87-4776-A7B5-A4D7A620B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715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5B92-4061-4127-AA72-E4A68761E7C9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76BF-5A87-4776-A7B5-A4D7A620B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074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C5B92-4061-4127-AA72-E4A68761E7C9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776BF-5A87-4776-A7B5-A4D7A620B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590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a typeface="Calibri"/>
              </a:rPr>
              <a:t>The lives of the citizens everywhere are formed by public policies, whether we are aware of them or not. 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9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atin typeface="Times New Roman" pitchFamily="18" charset="0"/>
                <a:ea typeface="Calibri"/>
                <a:cs typeface="Times New Roman" pitchFamily="18" charset="0"/>
              </a:rPr>
              <a:t>the current public policy analysis has a specific American and 20th century fragrance.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562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atin typeface="Times New Roman" pitchFamily="18" charset="0"/>
                <a:ea typeface="Calibri"/>
                <a:cs typeface="Times New Roman" pitchFamily="18" charset="0"/>
              </a:rPr>
              <a:t>The public policy seeds were sown in 1940s and made a significant influence on the government and academic organizations over these years.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100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b="1" dirty="0">
                <a:latin typeface="Times New Roman" pitchFamily="18" charset="0"/>
                <a:ea typeface="Calibri"/>
                <a:cs typeface="Times New Roman" pitchFamily="18" charset="0"/>
              </a:rPr>
              <a:t>In the early1950s public policy has developed as academic search and from then it has been securing new measurements and is stressed tough to attain the position of a discipline in the area of Social science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631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a typeface="Calibri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000" b="1" dirty="0">
                <a:latin typeface="Times New Roman" pitchFamily="18" charset="0"/>
                <a:ea typeface="Calibri"/>
                <a:cs typeface="Times New Roman" pitchFamily="18" charset="0"/>
              </a:rPr>
              <a:t>policy forms a significant component in many a course and academic </a:t>
            </a:r>
            <a:r>
              <a:rPr lang="en-US" sz="4000" b="1" dirty="0" err="1">
                <a:latin typeface="Times New Roman" pitchFamily="18" charset="0"/>
                <a:ea typeface="Calibri"/>
                <a:cs typeface="Times New Roman" pitchFamily="18" charset="0"/>
              </a:rPr>
              <a:t>programme</a:t>
            </a:r>
            <a:r>
              <a:rPr lang="en-US" sz="4000" b="1" dirty="0">
                <a:latin typeface="Times New Roman" pitchFamily="18" charset="0"/>
                <a:ea typeface="Calibri"/>
                <a:cs typeface="Times New Roman" pitchFamily="18" charset="0"/>
              </a:rPr>
              <a:t> in various disciplines like political science, public administration, economics and business management.</a:t>
            </a:r>
            <a:endParaRPr lang="en-US" sz="4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943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atin typeface="Times New Roman" pitchFamily="18" charset="0"/>
                <a:ea typeface="Calibri"/>
                <a:cs typeface="Times New Roman" pitchFamily="18" charset="0"/>
              </a:rPr>
              <a:t>Definitions of Public </a:t>
            </a:r>
            <a:r>
              <a:rPr lang="en-US" sz="4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Policy</a:t>
            </a:r>
          </a:p>
          <a:p>
            <a:r>
              <a:rPr lang="en-US" sz="4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4800" b="1" dirty="0">
                <a:latin typeface="Times New Roman" pitchFamily="18" charset="0"/>
                <a:ea typeface="Calibri"/>
                <a:cs typeface="Times New Roman" pitchFamily="18" charset="0"/>
              </a:rPr>
              <a:t>Thomas </a:t>
            </a:r>
            <a:r>
              <a:rPr lang="en-US" sz="4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Dye</a:t>
            </a:r>
          </a:p>
          <a:p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Dimock</a:t>
            </a:r>
            <a:endParaRPr lang="en-US" sz="4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b="1" dirty="0">
                <a:latin typeface="Times New Roman" pitchFamily="18" charset="0"/>
                <a:ea typeface="Calibri"/>
                <a:cs typeface="Times New Roman" pitchFamily="18" charset="0"/>
              </a:rPr>
              <a:t>Freeman and </a:t>
            </a:r>
            <a:r>
              <a:rPr lang="en-US" sz="4800" b="1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Sherwoods</a:t>
            </a:r>
            <a:endParaRPr lang="en-US" sz="48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en-US" sz="4800" b="1" dirty="0">
                <a:latin typeface="Times New Roman" pitchFamily="18" charset="0"/>
                <a:ea typeface="Calibri"/>
                <a:cs typeface="Times New Roman" pitchFamily="18" charset="0"/>
              </a:rPr>
              <a:t>Chandler and Plano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4267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136</Words>
  <Application>Microsoft Office PowerPoint</Application>
  <PresentationFormat>عرض على الشاشة (3:4)‏</PresentationFormat>
  <Paragraphs>12</Paragraphs>
  <Slides>6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نسق Office</vt:lpstr>
      <vt:lpstr>The lives of the citizens everywhere are formed by public policies, whether we are aware of them or not.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lives of the citizens everywhere are formed by public policies, whether we are aware of them or not.</dc:title>
  <dc:creator>D.Saad</dc:creator>
  <cp:lastModifiedBy>D.Saad</cp:lastModifiedBy>
  <cp:revision>5</cp:revision>
  <dcterms:created xsi:type="dcterms:W3CDTF">2022-10-12T06:51:42Z</dcterms:created>
  <dcterms:modified xsi:type="dcterms:W3CDTF">2022-10-12T07:36:44Z</dcterms:modified>
</cp:coreProperties>
</file>