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C00000"/>
              </a:solidFill>
            </a:rPr>
            <a:t>تحديد المشكلة</a:t>
          </a:r>
          <a:endParaRPr lang="en-US" sz="28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8032" custLinFactNeighborX="100000" custLinFactNeighborY="8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21109" custScaleY="136014" custLinFactNeighborX="16747" custLinFactNeighborY="142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165894" custLinFactX="27517" custLinFactNeighborX="100000" custLinFactNeighborY="21773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43561" custLinFactNeighborX="100000" custLinFactNeighborY="234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69985" custScaleY="133893" custLinFactNeighborX="64088" custLinFactNeighborY="76885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222481" custLinFactX="-70043" custLinFactNeighborX="-100000" custLinFactNeighborY="-851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00000" custLinFactY="-100000" custLinFactNeighborX="-190798" custLinFactNeighborY="-106589"/>
      <dgm:spPr/>
      <dgm:t>
        <a:bodyPr/>
        <a:lstStyle/>
        <a:p>
          <a:endParaRPr lang="en-US"/>
        </a:p>
      </dgm:t>
    </dgm:pt>
  </dgm:ptLst>
  <dgm:cxnLst>
    <dgm:cxn modelId="{052A92E2-4A9D-44FD-8CE2-CF61DA0A4778}" type="presOf" srcId="{0BF7F6FC-7342-46F2-827C-0BAE84159546}" destId="{CFE1DAA8-7CB7-4F89-8465-780DF18364FC}" srcOrd="0" destOrd="0" presId="urn:microsoft.com/office/officeart/2008/layout/AlternatingHexagons"/>
    <dgm:cxn modelId="{D6B31E3D-8255-4240-A91A-7E09611CF7D3}" type="presOf" srcId="{68760A08-2559-4D66-9533-3FAA17C7958A}" destId="{27E45902-FE19-441D-AD0A-DE50D9E0A77D}" srcOrd="0" destOrd="0" presId="urn:microsoft.com/office/officeart/2008/layout/AlternatingHexagons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6951B293-4559-4A32-970E-349AA1C972C2}" type="presOf" srcId="{8CCDA037-11EB-4A5F-BBB3-5925E73B2DCF}" destId="{FC72D09F-FEB2-493F-9F1C-DF71F5B22258}" srcOrd="0" destOrd="0" presId="urn:microsoft.com/office/officeart/2008/layout/AlternatingHexagons"/>
    <dgm:cxn modelId="{0DE3E294-9C8B-4905-B2FE-934B990F9135}" type="presOf" srcId="{10FC82BE-C1D1-4489-851A-F793EDB07341}" destId="{CFC98263-0781-4F9A-A08D-FC37E06644A7}" srcOrd="0" destOrd="0" presId="urn:microsoft.com/office/officeart/2008/layout/AlternatingHexagons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86CB563C-75C2-4817-802C-EA96E95D17F6}" type="presOf" srcId="{18CDA6C3-4C83-4965-89BE-64595C369688}" destId="{ADE67421-633B-43CE-9878-17E4E3D06734}" srcOrd="0" destOrd="0" presId="urn:microsoft.com/office/officeart/2008/layout/AlternatingHexagons"/>
    <dgm:cxn modelId="{5939A288-2D22-4756-B37C-A4E348E22649}" type="presOf" srcId="{365412E1-BD08-47C7-9E4E-D24FFBBAEDFF}" destId="{BD31D5C1-691D-4F65-9E94-1C9A89892DB3}" srcOrd="0" destOrd="0" presId="urn:microsoft.com/office/officeart/2008/layout/AlternatingHexagons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02C71837-0D51-44B3-A290-1AF3B63F5B81}" type="presOf" srcId="{C0735BC2-25F5-4E4F-A137-825BF4A33FFB}" destId="{423A6A0F-36D9-467A-8BD9-388F27174FD0}" srcOrd="0" destOrd="0" presId="urn:microsoft.com/office/officeart/2008/layout/AlternatingHexagons"/>
    <dgm:cxn modelId="{033FCE33-14D8-4DF4-8315-FDEA2079B733}" type="presOf" srcId="{686AA1D1-89AF-402D-9EEE-041B7C3993AD}" destId="{83DD339D-49ED-4C50-834A-E6589177EE12}" srcOrd="0" destOrd="0" presId="urn:microsoft.com/office/officeart/2008/layout/AlternatingHexagons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D2FB5C8F-BC0F-49F0-8E75-F2542CB36E73}" type="presOf" srcId="{32FCCEE7-35BF-46B5-B6AA-DACAB81F83BD}" destId="{1B32CD5B-3A41-42C2-8D21-F63D95A94815}" srcOrd="0" destOrd="0" presId="urn:microsoft.com/office/officeart/2008/layout/AlternatingHexagons"/>
    <dgm:cxn modelId="{B518C714-53A2-4F80-A1AC-823ABC8C57B7}" type="presOf" srcId="{00552271-4CD2-4C89-8D09-EF7867F433EF}" destId="{2F76ABF8-A849-4967-8923-CC6F88307860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3B600889-197B-4610-B6EA-1D4CCC3A4020}" type="presOf" srcId="{ECDEF492-1E95-469F-A37B-494FDCE7BF5C}" destId="{90868B01-1095-40B8-A31D-9ECAD2D41A74}" srcOrd="0" destOrd="0" presId="urn:microsoft.com/office/officeart/2008/layout/AlternatingHexagons"/>
    <dgm:cxn modelId="{0FBB740D-E2A7-4119-981A-AEB66253F4DF}" type="presOf" srcId="{CDC72868-7ACD-4460-A8A4-9B47824E3980}" destId="{B20DCDC8-EA98-45F6-B9ED-7530FABECCB0}" srcOrd="0" destOrd="0" presId="urn:microsoft.com/office/officeart/2008/layout/AlternatingHexagons"/>
    <dgm:cxn modelId="{4CBC6B79-4B61-4D6D-BF4B-6CC0509C7443}" type="presParOf" srcId="{423A6A0F-36D9-467A-8BD9-388F27174FD0}" destId="{45A89FF7-C2DA-43D4-A493-2C8E0F7D14BE}" srcOrd="0" destOrd="0" presId="urn:microsoft.com/office/officeart/2008/layout/AlternatingHexagons"/>
    <dgm:cxn modelId="{8F002423-7138-4759-B596-35000414403E}" type="presParOf" srcId="{45A89FF7-C2DA-43D4-A493-2C8E0F7D14BE}" destId="{CFE1DAA8-7CB7-4F89-8465-780DF18364FC}" srcOrd="0" destOrd="0" presId="urn:microsoft.com/office/officeart/2008/layout/AlternatingHexagons"/>
    <dgm:cxn modelId="{4E058E98-F905-44A5-826A-4A845ADE084D}" type="presParOf" srcId="{45A89FF7-C2DA-43D4-A493-2C8E0F7D14BE}" destId="{83DD339D-49ED-4C50-834A-E6589177EE12}" srcOrd="1" destOrd="0" presId="urn:microsoft.com/office/officeart/2008/layout/AlternatingHexagons"/>
    <dgm:cxn modelId="{C388FF3B-9E63-4809-9368-9D03C666C874}" type="presParOf" srcId="{45A89FF7-C2DA-43D4-A493-2C8E0F7D14BE}" destId="{77C42009-6C83-4587-9502-561090EDFD47}" srcOrd="2" destOrd="0" presId="urn:microsoft.com/office/officeart/2008/layout/AlternatingHexagons"/>
    <dgm:cxn modelId="{CC89FDB2-BDF1-460A-864D-4FF5F314BF94}" type="presParOf" srcId="{45A89FF7-C2DA-43D4-A493-2C8E0F7D14BE}" destId="{2BA7EBD2-AE01-4C9D-896A-0ED8261C4B38}" srcOrd="3" destOrd="0" presId="urn:microsoft.com/office/officeart/2008/layout/AlternatingHexagons"/>
    <dgm:cxn modelId="{4ACD2345-2758-41BB-B720-852A19E4080C}" type="presParOf" srcId="{45A89FF7-C2DA-43D4-A493-2C8E0F7D14BE}" destId="{B20DCDC8-EA98-45F6-B9ED-7530FABECCB0}" srcOrd="4" destOrd="0" presId="urn:microsoft.com/office/officeart/2008/layout/AlternatingHexagons"/>
    <dgm:cxn modelId="{0C4CE036-82EC-441A-9ECA-FEDCDF50C9BD}" type="presParOf" srcId="{423A6A0F-36D9-467A-8BD9-388F27174FD0}" destId="{41B4A2EB-DA62-46E6-AF41-C67EBD2C46C0}" srcOrd="1" destOrd="0" presId="urn:microsoft.com/office/officeart/2008/layout/AlternatingHexagons"/>
    <dgm:cxn modelId="{E9E74DB0-1880-43CF-9A6B-BD1128DB66F8}" type="presParOf" srcId="{423A6A0F-36D9-467A-8BD9-388F27174FD0}" destId="{DE4B045D-B57C-4BEE-8A54-7031E8C6939A}" srcOrd="2" destOrd="0" presId="urn:microsoft.com/office/officeart/2008/layout/AlternatingHexagons"/>
    <dgm:cxn modelId="{3BDC5E22-E73F-4136-8D37-05195BF1234F}" type="presParOf" srcId="{DE4B045D-B57C-4BEE-8A54-7031E8C6939A}" destId="{2F76ABF8-A849-4967-8923-CC6F88307860}" srcOrd="0" destOrd="0" presId="urn:microsoft.com/office/officeart/2008/layout/AlternatingHexagons"/>
    <dgm:cxn modelId="{B6E9459D-0F23-4801-ACAD-E0F5CB7398AE}" type="presParOf" srcId="{DE4B045D-B57C-4BEE-8A54-7031E8C6939A}" destId="{ADE67421-633B-43CE-9878-17E4E3D06734}" srcOrd="1" destOrd="0" presId="urn:microsoft.com/office/officeart/2008/layout/AlternatingHexagons"/>
    <dgm:cxn modelId="{DF07A1C6-81AA-4DFE-B4A2-DD9B29A8DF9F}" type="presParOf" srcId="{DE4B045D-B57C-4BEE-8A54-7031E8C6939A}" destId="{AADE6EF5-095F-4F20-A2EB-7A141BB84A49}" srcOrd="2" destOrd="0" presId="urn:microsoft.com/office/officeart/2008/layout/AlternatingHexagons"/>
    <dgm:cxn modelId="{6A390C3C-76F9-4671-B4B6-10B76545AE47}" type="presParOf" srcId="{DE4B045D-B57C-4BEE-8A54-7031E8C6939A}" destId="{A0605222-A96C-4521-B661-B5AF63D2335E}" srcOrd="3" destOrd="0" presId="urn:microsoft.com/office/officeart/2008/layout/AlternatingHexagons"/>
    <dgm:cxn modelId="{25628218-29AC-4DD2-904C-60B08068CFC5}" type="presParOf" srcId="{DE4B045D-B57C-4BEE-8A54-7031E8C6939A}" destId="{1B32CD5B-3A41-42C2-8D21-F63D95A94815}" srcOrd="4" destOrd="0" presId="urn:microsoft.com/office/officeart/2008/layout/AlternatingHexagons"/>
    <dgm:cxn modelId="{5B517233-2099-4D94-AF43-2247B31F9EA7}" type="presParOf" srcId="{423A6A0F-36D9-467A-8BD9-388F27174FD0}" destId="{1699E8A1-0D4E-4EB8-9E70-F35EA4C1CAB1}" srcOrd="3" destOrd="0" presId="urn:microsoft.com/office/officeart/2008/layout/AlternatingHexagons"/>
    <dgm:cxn modelId="{BE85CA26-6227-4408-A743-22CC75A39E8E}" type="presParOf" srcId="{423A6A0F-36D9-467A-8BD9-388F27174FD0}" destId="{D4CAA2CC-4993-4C07-A0F3-43CD935DA401}" srcOrd="4" destOrd="0" presId="urn:microsoft.com/office/officeart/2008/layout/AlternatingHexagons"/>
    <dgm:cxn modelId="{C0B93368-B962-4BE3-9A91-B8FF2E2EB44C}" type="presParOf" srcId="{D4CAA2CC-4993-4C07-A0F3-43CD935DA401}" destId="{90868B01-1095-40B8-A31D-9ECAD2D41A74}" srcOrd="0" destOrd="0" presId="urn:microsoft.com/office/officeart/2008/layout/AlternatingHexagons"/>
    <dgm:cxn modelId="{A37A7753-6E66-42B4-B3F1-D42FF8C20E51}" type="presParOf" srcId="{D4CAA2CC-4993-4C07-A0F3-43CD935DA401}" destId="{BD31D5C1-691D-4F65-9E94-1C9A89892DB3}" srcOrd="1" destOrd="0" presId="urn:microsoft.com/office/officeart/2008/layout/AlternatingHexagons"/>
    <dgm:cxn modelId="{5E34D921-D2C1-48C0-A95F-C06679E4D880}" type="presParOf" srcId="{D4CAA2CC-4993-4C07-A0F3-43CD935DA401}" destId="{45188A2A-A3D0-421A-89C2-800F9136AA85}" srcOrd="2" destOrd="0" presId="urn:microsoft.com/office/officeart/2008/layout/AlternatingHexagons"/>
    <dgm:cxn modelId="{BD7C52F6-C456-4560-A5F9-917C7456FE21}" type="presParOf" srcId="{D4CAA2CC-4993-4C07-A0F3-43CD935DA401}" destId="{CE278A25-4E86-4CE9-8D90-8F309253F862}" srcOrd="3" destOrd="0" presId="urn:microsoft.com/office/officeart/2008/layout/AlternatingHexagons"/>
    <dgm:cxn modelId="{76E4AFEE-26FC-4250-B1E6-FF31891224E1}" type="presParOf" srcId="{D4CAA2CC-4993-4C07-A0F3-43CD935DA401}" destId="{CFC98263-0781-4F9A-A08D-FC37E06644A7}" srcOrd="4" destOrd="0" presId="urn:microsoft.com/office/officeart/2008/layout/AlternatingHexagons"/>
    <dgm:cxn modelId="{8FE33B90-4ED1-401C-8D18-22295EBDF7BB}" type="presParOf" srcId="{423A6A0F-36D9-467A-8BD9-388F27174FD0}" destId="{1E0C32F7-0D3E-4A1C-9E3F-73051725B454}" srcOrd="5" destOrd="0" presId="urn:microsoft.com/office/officeart/2008/layout/AlternatingHexagons"/>
    <dgm:cxn modelId="{5A56B736-534F-4133-9B1D-4E7997AED36D}" type="presParOf" srcId="{423A6A0F-36D9-467A-8BD9-388F27174FD0}" destId="{4D0350E9-8961-4351-8DDD-ADB53968402F}" srcOrd="6" destOrd="0" presId="urn:microsoft.com/office/officeart/2008/layout/AlternatingHexagons"/>
    <dgm:cxn modelId="{C3C1BAFB-BAB1-4585-8BBE-1EBB52EECC4E}" type="presParOf" srcId="{4D0350E9-8961-4351-8DDD-ADB53968402F}" destId="{FC72D09F-FEB2-493F-9F1C-DF71F5B22258}" srcOrd="0" destOrd="0" presId="urn:microsoft.com/office/officeart/2008/layout/AlternatingHexagons"/>
    <dgm:cxn modelId="{81A9B72A-D5DD-484E-B63E-CD99980A2E95}" type="presParOf" srcId="{4D0350E9-8961-4351-8DDD-ADB53968402F}" destId="{6935093F-04EC-47F8-9837-C6981E5CDC10}" srcOrd="1" destOrd="0" presId="urn:microsoft.com/office/officeart/2008/layout/AlternatingHexagons"/>
    <dgm:cxn modelId="{DF41585C-4FDB-44B5-A113-A39A1AFD4674}" type="presParOf" srcId="{4D0350E9-8961-4351-8DDD-ADB53968402F}" destId="{BBAF8B9C-A4EC-4138-B062-2C06FB470641}" srcOrd="2" destOrd="0" presId="urn:microsoft.com/office/officeart/2008/layout/AlternatingHexagons"/>
    <dgm:cxn modelId="{A54233D9-4633-409E-ABB1-4E3E2BC96F00}" type="presParOf" srcId="{4D0350E9-8961-4351-8DDD-ADB53968402F}" destId="{C9F0F666-8708-47A5-9172-579503932E19}" srcOrd="3" destOrd="0" presId="urn:microsoft.com/office/officeart/2008/layout/AlternatingHexagons"/>
    <dgm:cxn modelId="{156B70AB-561C-4025-8196-7EA02B0BE486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C00000"/>
              </a:solidFill>
            </a:rPr>
            <a:t>تحديد البدائل</a:t>
          </a:r>
          <a:endParaRPr lang="en-US" sz="28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8032" custLinFactNeighborX="100000" custLinFactNeighborY="8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56439" custScaleY="125373" custLinFactNeighborX="34285" custLinFactNeighborY="117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165894" custLinFactX="74207" custLinFactNeighborX="100000" custLinFactNeighborY="13735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25453" custLinFactNeighborX="100000" custLinFactNeighborY="30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60418" custScaleY="133893" custLinFactNeighborX="53904" custLinFactNeighborY="47145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195662" custLinFactX="-87260" custLinFactNeighborX="-100000" custLinFactNeighborY="-901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10129" custLinFactY="-100000" custLinFactNeighborX="-200000" custLinFactNeighborY="-104552"/>
      <dgm:spPr/>
      <dgm:t>
        <a:bodyPr/>
        <a:lstStyle/>
        <a:p>
          <a:endParaRPr lang="en-US"/>
        </a:p>
      </dgm:t>
    </dgm:pt>
  </dgm:ptLst>
  <dgm:cxnLst>
    <dgm:cxn modelId="{31FAF093-528E-44BF-84EB-FB49FCFF9D91}" type="presOf" srcId="{10FC82BE-C1D1-4489-851A-F793EDB07341}" destId="{CFC98263-0781-4F9A-A08D-FC37E06644A7}" srcOrd="0" destOrd="0" presId="urn:microsoft.com/office/officeart/2008/layout/AlternatingHexagons"/>
    <dgm:cxn modelId="{FB784817-239B-4681-B6E0-4993E736CEBE}" type="presOf" srcId="{32FCCEE7-35BF-46B5-B6AA-DACAB81F83BD}" destId="{1B32CD5B-3A41-42C2-8D21-F63D95A94815}" srcOrd="0" destOrd="0" presId="urn:microsoft.com/office/officeart/2008/layout/AlternatingHexagons"/>
    <dgm:cxn modelId="{FEDD0DF7-AAAF-454D-85D7-26037A3F671F}" type="presOf" srcId="{00552271-4CD2-4C89-8D09-EF7867F433EF}" destId="{2F76ABF8-A849-4967-8923-CC6F88307860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26423ED9-5AF3-4BF4-B3AF-77C26BBB7A9B}" type="presOf" srcId="{18CDA6C3-4C83-4965-89BE-64595C369688}" destId="{ADE67421-633B-43CE-9878-17E4E3D06734}" srcOrd="0" destOrd="0" presId="urn:microsoft.com/office/officeart/2008/layout/AlternatingHexagons"/>
    <dgm:cxn modelId="{85BA8758-048F-4B49-9765-E6A4E0235644}" type="presOf" srcId="{8CCDA037-11EB-4A5F-BBB3-5925E73B2DCF}" destId="{FC72D09F-FEB2-493F-9F1C-DF71F5B22258}" srcOrd="0" destOrd="0" presId="urn:microsoft.com/office/officeart/2008/layout/AlternatingHexagons"/>
    <dgm:cxn modelId="{0A78074C-905D-46C0-BD08-499374A84BFC}" type="presOf" srcId="{C0735BC2-25F5-4E4F-A137-825BF4A33FFB}" destId="{423A6A0F-36D9-467A-8BD9-388F27174FD0}" srcOrd="0" destOrd="0" presId="urn:microsoft.com/office/officeart/2008/layout/AlternatingHexagons"/>
    <dgm:cxn modelId="{A4E00A53-A07D-40FB-9041-87ABCAA3592C}" type="presOf" srcId="{68760A08-2559-4D66-9533-3FAA17C7958A}" destId="{27E45902-FE19-441D-AD0A-DE50D9E0A77D}" srcOrd="0" destOrd="0" presId="urn:microsoft.com/office/officeart/2008/layout/AlternatingHexagons"/>
    <dgm:cxn modelId="{8D87BDA6-6467-4D9D-AD70-598DE0341802}" type="presOf" srcId="{CDC72868-7ACD-4460-A8A4-9B47824E3980}" destId="{B20DCDC8-EA98-45F6-B9ED-7530FABECCB0}" srcOrd="0" destOrd="0" presId="urn:microsoft.com/office/officeart/2008/layout/AlternatingHexagons"/>
    <dgm:cxn modelId="{7A0B2860-02D8-4145-AD57-86F98583D84B}" type="presOf" srcId="{365412E1-BD08-47C7-9E4E-D24FFBBAEDFF}" destId="{BD31D5C1-691D-4F65-9E94-1C9A89892DB3}" srcOrd="0" destOrd="0" presId="urn:microsoft.com/office/officeart/2008/layout/AlternatingHexagons"/>
    <dgm:cxn modelId="{B9930826-056E-4109-9D9A-4B5B148E03AC}" type="presOf" srcId="{0BF7F6FC-7342-46F2-827C-0BAE84159546}" destId="{CFE1DAA8-7CB7-4F89-8465-780DF18364FC}" srcOrd="0" destOrd="0" presId="urn:microsoft.com/office/officeart/2008/layout/AlternatingHexagons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735AE183-E8A1-4205-8A24-4BFBD1E6FCC1}" type="presOf" srcId="{686AA1D1-89AF-402D-9EEE-041B7C3993AD}" destId="{83DD339D-49ED-4C50-834A-E6589177EE12}" srcOrd="0" destOrd="0" presId="urn:microsoft.com/office/officeart/2008/layout/AlternatingHexagons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04523B22-C5CE-43DE-B110-B3CF2D88FA87}" type="presOf" srcId="{ECDEF492-1E95-469F-A37B-494FDCE7BF5C}" destId="{90868B01-1095-40B8-A31D-9ECAD2D41A74}" srcOrd="0" destOrd="0" presId="urn:microsoft.com/office/officeart/2008/layout/AlternatingHexagons"/>
    <dgm:cxn modelId="{02DFB43D-EB1D-480E-99EF-53CA2B35C5BA}" type="presParOf" srcId="{423A6A0F-36D9-467A-8BD9-388F27174FD0}" destId="{45A89FF7-C2DA-43D4-A493-2C8E0F7D14BE}" srcOrd="0" destOrd="0" presId="urn:microsoft.com/office/officeart/2008/layout/AlternatingHexagons"/>
    <dgm:cxn modelId="{8B43A8CB-6C9F-4B0C-AEAD-FDFEF4D5B043}" type="presParOf" srcId="{45A89FF7-C2DA-43D4-A493-2C8E0F7D14BE}" destId="{CFE1DAA8-7CB7-4F89-8465-780DF18364FC}" srcOrd="0" destOrd="0" presId="urn:microsoft.com/office/officeart/2008/layout/AlternatingHexagons"/>
    <dgm:cxn modelId="{C4C60DE7-C2D7-4771-B22D-4D8148B27EB5}" type="presParOf" srcId="{45A89FF7-C2DA-43D4-A493-2C8E0F7D14BE}" destId="{83DD339D-49ED-4C50-834A-E6589177EE12}" srcOrd="1" destOrd="0" presId="urn:microsoft.com/office/officeart/2008/layout/AlternatingHexagons"/>
    <dgm:cxn modelId="{4416B9B1-89F4-40BB-BF0E-02E3086F5C30}" type="presParOf" srcId="{45A89FF7-C2DA-43D4-A493-2C8E0F7D14BE}" destId="{77C42009-6C83-4587-9502-561090EDFD47}" srcOrd="2" destOrd="0" presId="urn:microsoft.com/office/officeart/2008/layout/AlternatingHexagons"/>
    <dgm:cxn modelId="{567CB1CB-A6F8-4CD3-8BA4-F42615774721}" type="presParOf" srcId="{45A89FF7-C2DA-43D4-A493-2C8E0F7D14BE}" destId="{2BA7EBD2-AE01-4C9D-896A-0ED8261C4B38}" srcOrd="3" destOrd="0" presId="urn:microsoft.com/office/officeart/2008/layout/AlternatingHexagons"/>
    <dgm:cxn modelId="{A2452C5B-7FF9-49E6-9C97-5176D3674D15}" type="presParOf" srcId="{45A89FF7-C2DA-43D4-A493-2C8E0F7D14BE}" destId="{B20DCDC8-EA98-45F6-B9ED-7530FABECCB0}" srcOrd="4" destOrd="0" presId="urn:microsoft.com/office/officeart/2008/layout/AlternatingHexagons"/>
    <dgm:cxn modelId="{4A2464CD-781D-41AE-B2E4-195F352CA2B2}" type="presParOf" srcId="{423A6A0F-36D9-467A-8BD9-388F27174FD0}" destId="{41B4A2EB-DA62-46E6-AF41-C67EBD2C46C0}" srcOrd="1" destOrd="0" presId="urn:microsoft.com/office/officeart/2008/layout/AlternatingHexagons"/>
    <dgm:cxn modelId="{D50A6EC1-9514-4A13-8F31-B144EAAD41AA}" type="presParOf" srcId="{423A6A0F-36D9-467A-8BD9-388F27174FD0}" destId="{DE4B045D-B57C-4BEE-8A54-7031E8C6939A}" srcOrd="2" destOrd="0" presId="urn:microsoft.com/office/officeart/2008/layout/AlternatingHexagons"/>
    <dgm:cxn modelId="{25A1B9BA-303C-4691-A80F-36017245D7B4}" type="presParOf" srcId="{DE4B045D-B57C-4BEE-8A54-7031E8C6939A}" destId="{2F76ABF8-A849-4967-8923-CC6F88307860}" srcOrd="0" destOrd="0" presId="urn:microsoft.com/office/officeart/2008/layout/AlternatingHexagons"/>
    <dgm:cxn modelId="{BA7D3C87-C599-4310-89A5-5F909E0BE84D}" type="presParOf" srcId="{DE4B045D-B57C-4BEE-8A54-7031E8C6939A}" destId="{ADE67421-633B-43CE-9878-17E4E3D06734}" srcOrd="1" destOrd="0" presId="urn:microsoft.com/office/officeart/2008/layout/AlternatingHexagons"/>
    <dgm:cxn modelId="{EBB5614B-D064-4676-92A0-4A407A22DA65}" type="presParOf" srcId="{DE4B045D-B57C-4BEE-8A54-7031E8C6939A}" destId="{AADE6EF5-095F-4F20-A2EB-7A141BB84A49}" srcOrd="2" destOrd="0" presId="urn:microsoft.com/office/officeart/2008/layout/AlternatingHexagons"/>
    <dgm:cxn modelId="{79662FBC-DF8C-44B0-BF5F-A30875877F90}" type="presParOf" srcId="{DE4B045D-B57C-4BEE-8A54-7031E8C6939A}" destId="{A0605222-A96C-4521-B661-B5AF63D2335E}" srcOrd="3" destOrd="0" presId="urn:microsoft.com/office/officeart/2008/layout/AlternatingHexagons"/>
    <dgm:cxn modelId="{F7AF7938-4818-4EB9-8A94-66DDC484C043}" type="presParOf" srcId="{DE4B045D-B57C-4BEE-8A54-7031E8C6939A}" destId="{1B32CD5B-3A41-42C2-8D21-F63D95A94815}" srcOrd="4" destOrd="0" presId="urn:microsoft.com/office/officeart/2008/layout/AlternatingHexagons"/>
    <dgm:cxn modelId="{0AE914CF-F500-413E-9E5E-8345190B386C}" type="presParOf" srcId="{423A6A0F-36D9-467A-8BD9-388F27174FD0}" destId="{1699E8A1-0D4E-4EB8-9E70-F35EA4C1CAB1}" srcOrd="3" destOrd="0" presId="urn:microsoft.com/office/officeart/2008/layout/AlternatingHexagons"/>
    <dgm:cxn modelId="{F277ADE3-62D6-45EA-95AE-0B843877B64D}" type="presParOf" srcId="{423A6A0F-36D9-467A-8BD9-388F27174FD0}" destId="{D4CAA2CC-4993-4C07-A0F3-43CD935DA401}" srcOrd="4" destOrd="0" presId="urn:microsoft.com/office/officeart/2008/layout/AlternatingHexagons"/>
    <dgm:cxn modelId="{5D4D0CBD-7AF2-4691-987D-FDD0931BFEA9}" type="presParOf" srcId="{D4CAA2CC-4993-4C07-A0F3-43CD935DA401}" destId="{90868B01-1095-40B8-A31D-9ECAD2D41A74}" srcOrd="0" destOrd="0" presId="urn:microsoft.com/office/officeart/2008/layout/AlternatingHexagons"/>
    <dgm:cxn modelId="{BCEC2463-6FE3-405C-A28B-B92DF699C2D4}" type="presParOf" srcId="{D4CAA2CC-4993-4C07-A0F3-43CD935DA401}" destId="{BD31D5C1-691D-4F65-9E94-1C9A89892DB3}" srcOrd="1" destOrd="0" presId="urn:microsoft.com/office/officeart/2008/layout/AlternatingHexagons"/>
    <dgm:cxn modelId="{129878E8-C9AF-460E-901B-C295825DB4C0}" type="presParOf" srcId="{D4CAA2CC-4993-4C07-A0F3-43CD935DA401}" destId="{45188A2A-A3D0-421A-89C2-800F9136AA85}" srcOrd="2" destOrd="0" presId="urn:microsoft.com/office/officeart/2008/layout/AlternatingHexagons"/>
    <dgm:cxn modelId="{0FC36D53-4CFC-4386-84B6-63AA62A13ADB}" type="presParOf" srcId="{D4CAA2CC-4993-4C07-A0F3-43CD935DA401}" destId="{CE278A25-4E86-4CE9-8D90-8F309253F862}" srcOrd="3" destOrd="0" presId="urn:microsoft.com/office/officeart/2008/layout/AlternatingHexagons"/>
    <dgm:cxn modelId="{7D316943-82CB-4B93-9023-8B329AEF0835}" type="presParOf" srcId="{D4CAA2CC-4993-4C07-A0F3-43CD935DA401}" destId="{CFC98263-0781-4F9A-A08D-FC37E06644A7}" srcOrd="4" destOrd="0" presId="urn:microsoft.com/office/officeart/2008/layout/AlternatingHexagons"/>
    <dgm:cxn modelId="{C598D2BC-2627-491E-AEB6-455F6FC4E1A0}" type="presParOf" srcId="{423A6A0F-36D9-467A-8BD9-388F27174FD0}" destId="{1E0C32F7-0D3E-4A1C-9E3F-73051725B454}" srcOrd="5" destOrd="0" presId="urn:microsoft.com/office/officeart/2008/layout/AlternatingHexagons"/>
    <dgm:cxn modelId="{A99944AD-2937-4555-9DDC-5A821B3E1F66}" type="presParOf" srcId="{423A6A0F-36D9-467A-8BD9-388F27174FD0}" destId="{4D0350E9-8961-4351-8DDD-ADB53968402F}" srcOrd="6" destOrd="0" presId="urn:microsoft.com/office/officeart/2008/layout/AlternatingHexagons"/>
    <dgm:cxn modelId="{822DCFF3-9654-4787-A51F-17624393F318}" type="presParOf" srcId="{4D0350E9-8961-4351-8DDD-ADB53968402F}" destId="{FC72D09F-FEB2-493F-9F1C-DF71F5B22258}" srcOrd="0" destOrd="0" presId="urn:microsoft.com/office/officeart/2008/layout/AlternatingHexagons"/>
    <dgm:cxn modelId="{B439DB7B-B7D1-4371-AAE8-46AF71DD2C68}" type="presParOf" srcId="{4D0350E9-8961-4351-8DDD-ADB53968402F}" destId="{6935093F-04EC-47F8-9837-C6981E5CDC10}" srcOrd="1" destOrd="0" presId="urn:microsoft.com/office/officeart/2008/layout/AlternatingHexagons"/>
    <dgm:cxn modelId="{9588BF02-0820-4660-B2A5-725DE484DA12}" type="presParOf" srcId="{4D0350E9-8961-4351-8DDD-ADB53968402F}" destId="{BBAF8B9C-A4EC-4138-B062-2C06FB470641}" srcOrd="2" destOrd="0" presId="urn:microsoft.com/office/officeart/2008/layout/AlternatingHexagons"/>
    <dgm:cxn modelId="{ABF1BBC2-EC28-41C9-82F0-6009A0A384EB}" type="presParOf" srcId="{4D0350E9-8961-4351-8DDD-ADB53968402F}" destId="{C9F0F666-8708-47A5-9172-579503932E19}" srcOrd="3" destOrd="0" presId="urn:microsoft.com/office/officeart/2008/layout/AlternatingHexagons"/>
    <dgm:cxn modelId="{BEBD0A3C-4A49-4F03-A637-30969B600955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2400" b="1" dirty="0" smtClean="0">
              <a:solidFill>
                <a:srgbClr val="C00000"/>
              </a:solidFill>
            </a:rPr>
            <a:t>اختيار البديل المناسب</a:t>
          </a:r>
          <a:endParaRPr lang="en-US" sz="24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8032" custLinFactNeighborX="100000" custLinFactNeighborY="8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14247" custScaleY="125373" custLinFactNeighborX="17405" custLinFactNeighborY="176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206411" custLinFactX="71197" custLinFactNeighborX="100000" custLinFactNeighborY="23323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24108" custLinFactNeighborX="100000" custLinFactNeighborY="30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48808" custScaleY="133893" custLinFactNeighborX="59881" custLinFactNeighborY="49851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195662" custLinFactX="-66854" custLinFactNeighborX="-100000" custLinFactNeighborY="-857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14067" custLinFactY="-100000" custLinFactNeighborX="-200000" custLinFactNeighborY="-100864"/>
      <dgm:spPr/>
      <dgm:t>
        <a:bodyPr/>
        <a:lstStyle/>
        <a:p>
          <a:endParaRPr lang="en-US"/>
        </a:p>
      </dgm:t>
    </dgm:pt>
  </dgm:ptLst>
  <dgm:cxnLst>
    <dgm:cxn modelId="{8E1E27A3-3F07-4EBE-816F-1668FCFF7875}" type="presOf" srcId="{0BF7F6FC-7342-46F2-827C-0BAE84159546}" destId="{CFE1DAA8-7CB7-4F89-8465-780DF18364FC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204E7E68-58EF-466C-93A8-8FC621538781}" type="presOf" srcId="{CDC72868-7ACD-4460-A8A4-9B47824E3980}" destId="{B20DCDC8-EA98-45F6-B9ED-7530FABECCB0}" srcOrd="0" destOrd="0" presId="urn:microsoft.com/office/officeart/2008/layout/AlternatingHexagons"/>
    <dgm:cxn modelId="{E06CEE6C-9BDF-4D54-9FED-61119F443A2F}" type="presOf" srcId="{ECDEF492-1E95-469F-A37B-494FDCE7BF5C}" destId="{90868B01-1095-40B8-A31D-9ECAD2D41A74}" srcOrd="0" destOrd="0" presId="urn:microsoft.com/office/officeart/2008/layout/AlternatingHexagons"/>
    <dgm:cxn modelId="{2C38A11D-6224-4FC0-B9EC-1757CD81474E}" type="presOf" srcId="{68760A08-2559-4D66-9533-3FAA17C7958A}" destId="{27E45902-FE19-441D-AD0A-DE50D9E0A77D}" srcOrd="0" destOrd="0" presId="urn:microsoft.com/office/officeart/2008/layout/AlternatingHexagons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EC727159-DB23-46AF-B785-6AFDADBC09D7}" type="presOf" srcId="{C0735BC2-25F5-4E4F-A137-825BF4A33FFB}" destId="{423A6A0F-36D9-467A-8BD9-388F27174FD0}" srcOrd="0" destOrd="0" presId="urn:microsoft.com/office/officeart/2008/layout/AlternatingHexagons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AE126F1D-D272-4380-B05D-024D03E1E09A}" type="presOf" srcId="{18CDA6C3-4C83-4965-89BE-64595C369688}" destId="{ADE67421-633B-43CE-9878-17E4E3D06734}" srcOrd="0" destOrd="0" presId="urn:microsoft.com/office/officeart/2008/layout/AlternatingHexagons"/>
    <dgm:cxn modelId="{5806CE31-EA3D-41A9-9F1B-95397C65CA1D}" type="presOf" srcId="{10FC82BE-C1D1-4489-851A-F793EDB07341}" destId="{CFC98263-0781-4F9A-A08D-FC37E06644A7}" srcOrd="0" destOrd="0" presId="urn:microsoft.com/office/officeart/2008/layout/AlternatingHexagons"/>
    <dgm:cxn modelId="{6149EAB8-AD56-4302-B097-224B4766704A}" type="presOf" srcId="{365412E1-BD08-47C7-9E4E-D24FFBBAEDFF}" destId="{BD31D5C1-691D-4F65-9E94-1C9A89892DB3}" srcOrd="0" destOrd="0" presId="urn:microsoft.com/office/officeart/2008/layout/AlternatingHexagons"/>
    <dgm:cxn modelId="{CBDE164E-5D8C-4920-8312-FE77E0013515}" type="presOf" srcId="{8CCDA037-11EB-4A5F-BBB3-5925E73B2DCF}" destId="{FC72D09F-FEB2-493F-9F1C-DF71F5B22258}" srcOrd="0" destOrd="0" presId="urn:microsoft.com/office/officeart/2008/layout/AlternatingHexagons"/>
    <dgm:cxn modelId="{7DFB09B0-6DDB-4C1A-AAD8-1FF8D9B341A1}" type="presOf" srcId="{686AA1D1-89AF-402D-9EEE-041B7C3993AD}" destId="{83DD339D-49ED-4C50-834A-E6589177EE12}" srcOrd="0" destOrd="0" presId="urn:microsoft.com/office/officeart/2008/layout/AlternatingHexagons"/>
    <dgm:cxn modelId="{745765DA-C2C8-43D8-83B8-246059AEC331}" type="presOf" srcId="{32FCCEE7-35BF-46B5-B6AA-DACAB81F83BD}" destId="{1B32CD5B-3A41-42C2-8D21-F63D95A94815}" srcOrd="0" destOrd="0" presId="urn:microsoft.com/office/officeart/2008/layout/AlternatingHexagons"/>
    <dgm:cxn modelId="{E9F914C2-3210-490D-8FC9-F96D6F86A307}" type="presOf" srcId="{00552271-4CD2-4C89-8D09-EF7867F433EF}" destId="{2F76ABF8-A849-4967-8923-CC6F88307860}" srcOrd="0" destOrd="0" presId="urn:microsoft.com/office/officeart/2008/layout/AlternatingHexagons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943678FE-1226-481F-8833-B981B199D315}" type="presParOf" srcId="{423A6A0F-36D9-467A-8BD9-388F27174FD0}" destId="{45A89FF7-C2DA-43D4-A493-2C8E0F7D14BE}" srcOrd="0" destOrd="0" presId="urn:microsoft.com/office/officeart/2008/layout/AlternatingHexagons"/>
    <dgm:cxn modelId="{7507682A-ED5A-40A5-B674-C6325BE37846}" type="presParOf" srcId="{45A89FF7-C2DA-43D4-A493-2C8E0F7D14BE}" destId="{CFE1DAA8-7CB7-4F89-8465-780DF18364FC}" srcOrd="0" destOrd="0" presId="urn:microsoft.com/office/officeart/2008/layout/AlternatingHexagons"/>
    <dgm:cxn modelId="{1F0963B7-97E2-4190-84CA-2D8CEC3ACD6E}" type="presParOf" srcId="{45A89FF7-C2DA-43D4-A493-2C8E0F7D14BE}" destId="{83DD339D-49ED-4C50-834A-E6589177EE12}" srcOrd="1" destOrd="0" presId="urn:microsoft.com/office/officeart/2008/layout/AlternatingHexagons"/>
    <dgm:cxn modelId="{4C66E17F-FE18-46E0-894A-FF812FFF9878}" type="presParOf" srcId="{45A89FF7-C2DA-43D4-A493-2C8E0F7D14BE}" destId="{77C42009-6C83-4587-9502-561090EDFD47}" srcOrd="2" destOrd="0" presId="urn:microsoft.com/office/officeart/2008/layout/AlternatingHexagons"/>
    <dgm:cxn modelId="{C27E1F28-A517-4207-BE68-48B37E49435B}" type="presParOf" srcId="{45A89FF7-C2DA-43D4-A493-2C8E0F7D14BE}" destId="{2BA7EBD2-AE01-4C9D-896A-0ED8261C4B38}" srcOrd="3" destOrd="0" presId="urn:microsoft.com/office/officeart/2008/layout/AlternatingHexagons"/>
    <dgm:cxn modelId="{13B1F4EF-A581-43EB-920D-5F764B9A397B}" type="presParOf" srcId="{45A89FF7-C2DA-43D4-A493-2C8E0F7D14BE}" destId="{B20DCDC8-EA98-45F6-B9ED-7530FABECCB0}" srcOrd="4" destOrd="0" presId="urn:microsoft.com/office/officeart/2008/layout/AlternatingHexagons"/>
    <dgm:cxn modelId="{8B5F0B04-CAF2-4F66-B9F5-0CA4C0393F5D}" type="presParOf" srcId="{423A6A0F-36D9-467A-8BD9-388F27174FD0}" destId="{41B4A2EB-DA62-46E6-AF41-C67EBD2C46C0}" srcOrd="1" destOrd="0" presId="urn:microsoft.com/office/officeart/2008/layout/AlternatingHexagons"/>
    <dgm:cxn modelId="{8D318808-9F7E-4877-9DA2-7789DB6F3C85}" type="presParOf" srcId="{423A6A0F-36D9-467A-8BD9-388F27174FD0}" destId="{DE4B045D-B57C-4BEE-8A54-7031E8C6939A}" srcOrd="2" destOrd="0" presId="urn:microsoft.com/office/officeart/2008/layout/AlternatingHexagons"/>
    <dgm:cxn modelId="{EBE75F7B-3701-40D3-B904-161FA0908772}" type="presParOf" srcId="{DE4B045D-B57C-4BEE-8A54-7031E8C6939A}" destId="{2F76ABF8-A849-4967-8923-CC6F88307860}" srcOrd="0" destOrd="0" presId="urn:microsoft.com/office/officeart/2008/layout/AlternatingHexagons"/>
    <dgm:cxn modelId="{D6BE821D-4F56-4FD0-8359-A3296CD3A15C}" type="presParOf" srcId="{DE4B045D-B57C-4BEE-8A54-7031E8C6939A}" destId="{ADE67421-633B-43CE-9878-17E4E3D06734}" srcOrd="1" destOrd="0" presId="urn:microsoft.com/office/officeart/2008/layout/AlternatingHexagons"/>
    <dgm:cxn modelId="{531F52A5-3FBA-4B83-8DDE-014702D2116C}" type="presParOf" srcId="{DE4B045D-B57C-4BEE-8A54-7031E8C6939A}" destId="{AADE6EF5-095F-4F20-A2EB-7A141BB84A49}" srcOrd="2" destOrd="0" presId="urn:microsoft.com/office/officeart/2008/layout/AlternatingHexagons"/>
    <dgm:cxn modelId="{3BECC3CA-91AF-4D57-8F1E-DA76FE3B8F91}" type="presParOf" srcId="{DE4B045D-B57C-4BEE-8A54-7031E8C6939A}" destId="{A0605222-A96C-4521-B661-B5AF63D2335E}" srcOrd="3" destOrd="0" presId="urn:microsoft.com/office/officeart/2008/layout/AlternatingHexagons"/>
    <dgm:cxn modelId="{6CABC42A-651E-4850-9D5D-133C0DF89C15}" type="presParOf" srcId="{DE4B045D-B57C-4BEE-8A54-7031E8C6939A}" destId="{1B32CD5B-3A41-42C2-8D21-F63D95A94815}" srcOrd="4" destOrd="0" presId="urn:microsoft.com/office/officeart/2008/layout/AlternatingHexagons"/>
    <dgm:cxn modelId="{29256341-83D4-4583-AC62-6B25BDC30E6F}" type="presParOf" srcId="{423A6A0F-36D9-467A-8BD9-388F27174FD0}" destId="{1699E8A1-0D4E-4EB8-9E70-F35EA4C1CAB1}" srcOrd="3" destOrd="0" presId="urn:microsoft.com/office/officeart/2008/layout/AlternatingHexagons"/>
    <dgm:cxn modelId="{258F2C96-BC6C-4508-966C-10D451767060}" type="presParOf" srcId="{423A6A0F-36D9-467A-8BD9-388F27174FD0}" destId="{D4CAA2CC-4993-4C07-A0F3-43CD935DA401}" srcOrd="4" destOrd="0" presId="urn:microsoft.com/office/officeart/2008/layout/AlternatingHexagons"/>
    <dgm:cxn modelId="{9B1FD769-3944-458B-81B1-B56573389D2C}" type="presParOf" srcId="{D4CAA2CC-4993-4C07-A0F3-43CD935DA401}" destId="{90868B01-1095-40B8-A31D-9ECAD2D41A74}" srcOrd="0" destOrd="0" presId="urn:microsoft.com/office/officeart/2008/layout/AlternatingHexagons"/>
    <dgm:cxn modelId="{130683B8-8AD2-495C-8529-569BFCB0B2F5}" type="presParOf" srcId="{D4CAA2CC-4993-4C07-A0F3-43CD935DA401}" destId="{BD31D5C1-691D-4F65-9E94-1C9A89892DB3}" srcOrd="1" destOrd="0" presId="urn:microsoft.com/office/officeart/2008/layout/AlternatingHexagons"/>
    <dgm:cxn modelId="{C7AA2EBA-AA44-4E42-BE7B-4CA70221AC2C}" type="presParOf" srcId="{D4CAA2CC-4993-4C07-A0F3-43CD935DA401}" destId="{45188A2A-A3D0-421A-89C2-800F9136AA85}" srcOrd="2" destOrd="0" presId="urn:microsoft.com/office/officeart/2008/layout/AlternatingHexagons"/>
    <dgm:cxn modelId="{30D58826-378A-40BB-9612-179E089E5DBC}" type="presParOf" srcId="{D4CAA2CC-4993-4C07-A0F3-43CD935DA401}" destId="{CE278A25-4E86-4CE9-8D90-8F309253F862}" srcOrd="3" destOrd="0" presId="urn:microsoft.com/office/officeart/2008/layout/AlternatingHexagons"/>
    <dgm:cxn modelId="{9034304F-697F-4F7A-9442-C08EBD4661B7}" type="presParOf" srcId="{D4CAA2CC-4993-4C07-A0F3-43CD935DA401}" destId="{CFC98263-0781-4F9A-A08D-FC37E06644A7}" srcOrd="4" destOrd="0" presId="urn:microsoft.com/office/officeart/2008/layout/AlternatingHexagons"/>
    <dgm:cxn modelId="{EBF53090-5C82-408A-8EB6-E0A9B0A3C74A}" type="presParOf" srcId="{423A6A0F-36D9-467A-8BD9-388F27174FD0}" destId="{1E0C32F7-0D3E-4A1C-9E3F-73051725B454}" srcOrd="5" destOrd="0" presId="urn:microsoft.com/office/officeart/2008/layout/AlternatingHexagons"/>
    <dgm:cxn modelId="{1CEF103A-9E10-4D76-A9BB-9714B5C39E10}" type="presParOf" srcId="{423A6A0F-36D9-467A-8BD9-388F27174FD0}" destId="{4D0350E9-8961-4351-8DDD-ADB53968402F}" srcOrd="6" destOrd="0" presId="urn:microsoft.com/office/officeart/2008/layout/AlternatingHexagons"/>
    <dgm:cxn modelId="{981592AB-D5DC-4DBD-AFDC-5053ABD381EE}" type="presParOf" srcId="{4D0350E9-8961-4351-8DDD-ADB53968402F}" destId="{FC72D09F-FEB2-493F-9F1C-DF71F5B22258}" srcOrd="0" destOrd="0" presId="urn:microsoft.com/office/officeart/2008/layout/AlternatingHexagons"/>
    <dgm:cxn modelId="{B2882A81-4F39-4E5D-9243-205CC9A6AFF0}" type="presParOf" srcId="{4D0350E9-8961-4351-8DDD-ADB53968402F}" destId="{6935093F-04EC-47F8-9837-C6981E5CDC10}" srcOrd="1" destOrd="0" presId="urn:microsoft.com/office/officeart/2008/layout/AlternatingHexagons"/>
    <dgm:cxn modelId="{216AE0D8-806B-4FF3-A26C-970C75A7E0C3}" type="presParOf" srcId="{4D0350E9-8961-4351-8DDD-ADB53968402F}" destId="{BBAF8B9C-A4EC-4138-B062-2C06FB470641}" srcOrd="2" destOrd="0" presId="urn:microsoft.com/office/officeart/2008/layout/AlternatingHexagons"/>
    <dgm:cxn modelId="{51D81824-8B35-49BA-86D9-FF89D637181A}" type="presParOf" srcId="{4D0350E9-8961-4351-8DDD-ADB53968402F}" destId="{C9F0F666-8708-47A5-9172-579503932E19}" srcOrd="3" destOrd="0" presId="urn:microsoft.com/office/officeart/2008/layout/AlternatingHexagons"/>
    <dgm:cxn modelId="{32A6B25B-A639-4321-815C-8E4761F97880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3200" b="1" dirty="0" smtClean="0">
              <a:solidFill>
                <a:srgbClr val="C00000"/>
              </a:solidFill>
            </a:rPr>
            <a:t>التنفيذ</a:t>
          </a:r>
          <a:endParaRPr lang="en-US" sz="32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8032" custLinFactNeighborX="100000" custLinFactNeighborY="8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19651" custScaleY="125373" custLinFactNeighborX="12837" custLinFactNeighborY="217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165894" custLinFactX="27517" custLinFactNeighborX="100000" custLinFactNeighborY="21773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666" custLinFactNeighborX="100000" custLinFactNeighborY="286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27035" custScaleY="133893" custLinFactNeighborX="45808" custLinFactNeighborY="60641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195662" custLinFactX="-70043" custLinFactNeighborX="-100000" custLinFactNeighborY="-851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14067" custLinFactY="-99176" custLinFactNeighborX="-200000" custLinFactNeighborY="-100000"/>
      <dgm:spPr/>
      <dgm:t>
        <a:bodyPr/>
        <a:lstStyle/>
        <a:p>
          <a:endParaRPr lang="en-US"/>
        </a:p>
      </dgm:t>
    </dgm:pt>
  </dgm:ptLst>
  <dgm:cxnLst>
    <dgm:cxn modelId="{FB653F6F-234B-4F2D-9580-2EC249FF6A67}" type="presOf" srcId="{0BF7F6FC-7342-46F2-827C-0BAE84159546}" destId="{CFE1DAA8-7CB7-4F89-8465-780DF18364FC}" srcOrd="0" destOrd="0" presId="urn:microsoft.com/office/officeart/2008/layout/AlternatingHexagons"/>
    <dgm:cxn modelId="{50020E0C-559D-498E-B76B-4C5047FFFAD0}" type="presOf" srcId="{686AA1D1-89AF-402D-9EEE-041B7C3993AD}" destId="{83DD339D-49ED-4C50-834A-E6589177EE12}" srcOrd="0" destOrd="0" presId="urn:microsoft.com/office/officeart/2008/layout/AlternatingHexagons"/>
    <dgm:cxn modelId="{024341A2-C8BC-4970-9F1F-D09109529D27}" type="presOf" srcId="{CDC72868-7ACD-4460-A8A4-9B47824E3980}" destId="{B20DCDC8-EA98-45F6-B9ED-7530FABECCB0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2B63C571-8B01-4311-B30B-947D4954E025}" type="presOf" srcId="{ECDEF492-1E95-469F-A37B-494FDCE7BF5C}" destId="{90868B01-1095-40B8-A31D-9ECAD2D41A74}" srcOrd="0" destOrd="0" presId="urn:microsoft.com/office/officeart/2008/layout/AlternatingHexagons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C546FADD-6580-47D4-8A16-EB23A5124C5C}" type="presOf" srcId="{32FCCEE7-35BF-46B5-B6AA-DACAB81F83BD}" destId="{1B32CD5B-3A41-42C2-8D21-F63D95A94815}" srcOrd="0" destOrd="0" presId="urn:microsoft.com/office/officeart/2008/layout/AlternatingHexagons"/>
    <dgm:cxn modelId="{BBFC6B9F-B2C3-4727-83FA-95D6ADF4396D}" type="presOf" srcId="{365412E1-BD08-47C7-9E4E-D24FFBBAEDFF}" destId="{BD31D5C1-691D-4F65-9E94-1C9A89892DB3}" srcOrd="0" destOrd="0" presId="urn:microsoft.com/office/officeart/2008/layout/AlternatingHexagons"/>
    <dgm:cxn modelId="{96080340-7E21-4912-8869-F5AAEED03F76}" type="presOf" srcId="{C0735BC2-25F5-4E4F-A137-825BF4A33FFB}" destId="{423A6A0F-36D9-467A-8BD9-388F27174FD0}" srcOrd="0" destOrd="0" presId="urn:microsoft.com/office/officeart/2008/layout/AlternatingHexagons"/>
    <dgm:cxn modelId="{95C237AC-9F7B-4E1A-8BB3-C763655BFE35}" type="presOf" srcId="{68760A08-2559-4D66-9533-3FAA17C7958A}" destId="{27E45902-FE19-441D-AD0A-DE50D9E0A77D}" srcOrd="0" destOrd="0" presId="urn:microsoft.com/office/officeart/2008/layout/AlternatingHexagons"/>
    <dgm:cxn modelId="{1C5C6CFB-360D-4279-A8A0-A220777861FF}" type="presOf" srcId="{8CCDA037-11EB-4A5F-BBB3-5925E73B2DCF}" destId="{FC72D09F-FEB2-493F-9F1C-DF71F5B22258}" srcOrd="0" destOrd="0" presId="urn:microsoft.com/office/officeart/2008/layout/AlternatingHexagons"/>
    <dgm:cxn modelId="{8219C200-EEB1-4F46-A671-9E38E967DD91}" type="presOf" srcId="{10FC82BE-C1D1-4489-851A-F793EDB07341}" destId="{CFC98263-0781-4F9A-A08D-FC37E06644A7}" srcOrd="0" destOrd="0" presId="urn:microsoft.com/office/officeart/2008/layout/AlternatingHexagons"/>
    <dgm:cxn modelId="{D31D2F31-B863-4720-A2F1-753F0C4E4A34}" type="presOf" srcId="{18CDA6C3-4C83-4965-89BE-64595C369688}" destId="{ADE67421-633B-43CE-9878-17E4E3D06734}" srcOrd="0" destOrd="0" presId="urn:microsoft.com/office/officeart/2008/layout/AlternatingHexagons"/>
    <dgm:cxn modelId="{9869C115-539F-49DB-997A-EAF27373B90A}" type="presOf" srcId="{00552271-4CD2-4C89-8D09-EF7867F433EF}" destId="{2F76ABF8-A849-4967-8923-CC6F88307860}" srcOrd="0" destOrd="0" presId="urn:microsoft.com/office/officeart/2008/layout/AlternatingHexagons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CB09390F-FC9A-4DC2-93E2-85C5E21D1D69}" type="presParOf" srcId="{423A6A0F-36D9-467A-8BD9-388F27174FD0}" destId="{45A89FF7-C2DA-43D4-A493-2C8E0F7D14BE}" srcOrd="0" destOrd="0" presId="urn:microsoft.com/office/officeart/2008/layout/AlternatingHexagons"/>
    <dgm:cxn modelId="{4A99E4FC-8414-4951-BF75-D17B7257FCAE}" type="presParOf" srcId="{45A89FF7-C2DA-43D4-A493-2C8E0F7D14BE}" destId="{CFE1DAA8-7CB7-4F89-8465-780DF18364FC}" srcOrd="0" destOrd="0" presId="urn:microsoft.com/office/officeart/2008/layout/AlternatingHexagons"/>
    <dgm:cxn modelId="{7E65D938-A738-460C-8027-48CD1F208011}" type="presParOf" srcId="{45A89FF7-C2DA-43D4-A493-2C8E0F7D14BE}" destId="{83DD339D-49ED-4C50-834A-E6589177EE12}" srcOrd="1" destOrd="0" presId="urn:microsoft.com/office/officeart/2008/layout/AlternatingHexagons"/>
    <dgm:cxn modelId="{6AE0F1DC-C342-490B-9964-1A61AA6C7CFD}" type="presParOf" srcId="{45A89FF7-C2DA-43D4-A493-2C8E0F7D14BE}" destId="{77C42009-6C83-4587-9502-561090EDFD47}" srcOrd="2" destOrd="0" presId="urn:microsoft.com/office/officeart/2008/layout/AlternatingHexagons"/>
    <dgm:cxn modelId="{69B5B42B-A0A1-41E4-B519-62CA75D385F7}" type="presParOf" srcId="{45A89FF7-C2DA-43D4-A493-2C8E0F7D14BE}" destId="{2BA7EBD2-AE01-4C9D-896A-0ED8261C4B38}" srcOrd="3" destOrd="0" presId="urn:microsoft.com/office/officeart/2008/layout/AlternatingHexagons"/>
    <dgm:cxn modelId="{238EA907-6FAC-4FA8-9D9F-F6EFB1F70F97}" type="presParOf" srcId="{45A89FF7-C2DA-43D4-A493-2C8E0F7D14BE}" destId="{B20DCDC8-EA98-45F6-B9ED-7530FABECCB0}" srcOrd="4" destOrd="0" presId="urn:microsoft.com/office/officeart/2008/layout/AlternatingHexagons"/>
    <dgm:cxn modelId="{B5D40E17-E252-492A-BF40-844E448C6F2C}" type="presParOf" srcId="{423A6A0F-36D9-467A-8BD9-388F27174FD0}" destId="{41B4A2EB-DA62-46E6-AF41-C67EBD2C46C0}" srcOrd="1" destOrd="0" presId="urn:microsoft.com/office/officeart/2008/layout/AlternatingHexagons"/>
    <dgm:cxn modelId="{AC226A6E-AB47-4020-8D45-6E0AEABEE2AC}" type="presParOf" srcId="{423A6A0F-36D9-467A-8BD9-388F27174FD0}" destId="{DE4B045D-B57C-4BEE-8A54-7031E8C6939A}" srcOrd="2" destOrd="0" presId="urn:microsoft.com/office/officeart/2008/layout/AlternatingHexagons"/>
    <dgm:cxn modelId="{A2809ACC-3DAE-4105-A57B-8AF6467FE56E}" type="presParOf" srcId="{DE4B045D-B57C-4BEE-8A54-7031E8C6939A}" destId="{2F76ABF8-A849-4967-8923-CC6F88307860}" srcOrd="0" destOrd="0" presId="urn:microsoft.com/office/officeart/2008/layout/AlternatingHexagons"/>
    <dgm:cxn modelId="{8A1F4093-4D72-4085-A75C-5D11AD02A45D}" type="presParOf" srcId="{DE4B045D-B57C-4BEE-8A54-7031E8C6939A}" destId="{ADE67421-633B-43CE-9878-17E4E3D06734}" srcOrd="1" destOrd="0" presId="urn:microsoft.com/office/officeart/2008/layout/AlternatingHexagons"/>
    <dgm:cxn modelId="{814A056A-B57D-409B-BC74-7BA4F0C75273}" type="presParOf" srcId="{DE4B045D-B57C-4BEE-8A54-7031E8C6939A}" destId="{AADE6EF5-095F-4F20-A2EB-7A141BB84A49}" srcOrd="2" destOrd="0" presId="urn:microsoft.com/office/officeart/2008/layout/AlternatingHexagons"/>
    <dgm:cxn modelId="{B3593F59-7073-48F5-B9D9-2F4ED54B4A9E}" type="presParOf" srcId="{DE4B045D-B57C-4BEE-8A54-7031E8C6939A}" destId="{A0605222-A96C-4521-B661-B5AF63D2335E}" srcOrd="3" destOrd="0" presId="urn:microsoft.com/office/officeart/2008/layout/AlternatingHexagons"/>
    <dgm:cxn modelId="{16064E9A-06F6-48AB-9849-262D088BCA7C}" type="presParOf" srcId="{DE4B045D-B57C-4BEE-8A54-7031E8C6939A}" destId="{1B32CD5B-3A41-42C2-8D21-F63D95A94815}" srcOrd="4" destOrd="0" presId="urn:microsoft.com/office/officeart/2008/layout/AlternatingHexagons"/>
    <dgm:cxn modelId="{C752419E-A43C-4F04-A7F0-6DAAB99490C6}" type="presParOf" srcId="{423A6A0F-36D9-467A-8BD9-388F27174FD0}" destId="{1699E8A1-0D4E-4EB8-9E70-F35EA4C1CAB1}" srcOrd="3" destOrd="0" presId="urn:microsoft.com/office/officeart/2008/layout/AlternatingHexagons"/>
    <dgm:cxn modelId="{B374B860-DCAE-41E0-B328-5886A4734C52}" type="presParOf" srcId="{423A6A0F-36D9-467A-8BD9-388F27174FD0}" destId="{D4CAA2CC-4993-4C07-A0F3-43CD935DA401}" srcOrd="4" destOrd="0" presId="urn:microsoft.com/office/officeart/2008/layout/AlternatingHexagons"/>
    <dgm:cxn modelId="{F0ED9A43-BAD8-4C4B-A24C-E34923A77872}" type="presParOf" srcId="{D4CAA2CC-4993-4C07-A0F3-43CD935DA401}" destId="{90868B01-1095-40B8-A31D-9ECAD2D41A74}" srcOrd="0" destOrd="0" presId="urn:microsoft.com/office/officeart/2008/layout/AlternatingHexagons"/>
    <dgm:cxn modelId="{6ED34050-1589-41A4-8985-365E5FDA83DC}" type="presParOf" srcId="{D4CAA2CC-4993-4C07-A0F3-43CD935DA401}" destId="{BD31D5C1-691D-4F65-9E94-1C9A89892DB3}" srcOrd="1" destOrd="0" presId="urn:microsoft.com/office/officeart/2008/layout/AlternatingHexagons"/>
    <dgm:cxn modelId="{6ECFFB52-8160-4CDD-8CDC-32C8740CB14D}" type="presParOf" srcId="{D4CAA2CC-4993-4C07-A0F3-43CD935DA401}" destId="{45188A2A-A3D0-421A-89C2-800F9136AA85}" srcOrd="2" destOrd="0" presId="urn:microsoft.com/office/officeart/2008/layout/AlternatingHexagons"/>
    <dgm:cxn modelId="{486F0455-5EA2-48CF-AFF3-7DECE3C70E99}" type="presParOf" srcId="{D4CAA2CC-4993-4C07-A0F3-43CD935DA401}" destId="{CE278A25-4E86-4CE9-8D90-8F309253F862}" srcOrd="3" destOrd="0" presId="urn:microsoft.com/office/officeart/2008/layout/AlternatingHexagons"/>
    <dgm:cxn modelId="{66EB8806-685F-4899-97F3-B4E61B01354C}" type="presParOf" srcId="{D4CAA2CC-4993-4C07-A0F3-43CD935DA401}" destId="{CFC98263-0781-4F9A-A08D-FC37E06644A7}" srcOrd="4" destOrd="0" presId="urn:microsoft.com/office/officeart/2008/layout/AlternatingHexagons"/>
    <dgm:cxn modelId="{91BD24C9-CDDB-4E17-B2AE-2599B1A9BF35}" type="presParOf" srcId="{423A6A0F-36D9-467A-8BD9-388F27174FD0}" destId="{1E0C32F7-0D3E-4A1C-9E3F-73051725B454}" srcOrd="5" destOrd="0" presId="urn:microsoft.com/office/officeart/2008/layout/AlternatingHexagons"/>
    <dgm:cxn modelId="{6B3622A6-135D-422C-AAF0-60154D0707B5}" type="presParOf" srcId="{423A6A0F-36D9-467A-8BD9-388F27174FD0}" destId="{4D0350E9-8961-4351-8DDD-ADB53968402F}" srcOrd="6" destOrd="0" presId="urn:microsoft.com/office/officeart/2008/layout/AlternatingHexagons"/>
    <dgm:cxn modelId="{1630B784-4FCE-430E-985C-AE8DC90F79B9}" type="presParOf" srcId="{4D0350E9-8961-4351-8DDD-ADB53968402F}" destId="{FC72D09F-FEB2-493F-9F1C-DF71F5B22258}" srcOrd="0" destOrd="0" presId="urn:microsoft.com/office/officeart/2008/layout/AlternatingHexagons"/>
    <dgm:cxn modelId="{7BE927CA-3984-44B4-A5D2-111F20593A3D}" type="presParOf" srcId="{4D0350E9-8961-4351-8DDD-ADB53968402F}" destId="{6935093F-04EC-47F8-9837-C6981E5CDC10}" srcOrd="1" destOrd="0" presId="urn:microsoft.com/office/officeart/2008/layout/AlternatingHexagons"/>
    <dgm:cxn modelId="{86CCD60D-1C23-4619-AEC5-7E33FA95846E}" type="presParOf" srcId="{4D0350E9-8961-4351-8DDD-ADB53968402F}" destId="{BBAF8B9C-A4EC-4138-B062-2C06FB470641}" srcOrd="2" destOrd="0" presId="urn:microsoft.com/office/officeart/2008/layout/AlternatingHexagons"/>
    <dgm:cxn modelId="{F0AEFDAC-D86D-4722-877E-7FC9E129BAF6}" type="presParOf" srcId="{4D0350E9-8961-4351-8DDD-ADB53968402F}" destId="{C9F0F666-8708-47A5-9172-579503932E19}" srcOrd="3" destOrd="0" presId="urn:microsoft.com/office/officeart/2008/layout/AlternatingHexagons"/>
    <dgm:cxn modelId="{9E827F64-2B7B-4864-98AF-9A56B0EC999A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3200" b="1" dirty="0" smtClean="0">
              <a:solidFill>
                <a:srgbClr val="C00000"/>
              </a:solidFill>
            </a:rPr>
            <a:t>التقييم</a:t>
          </a:r>
          <a:endParaRPr lang="en-US" sz="32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7923" custLinFactNeighborX="100000" custLinFactNeighborY="288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63395" custScaleY="125373" custLinFactNeighborX="28460" custLinFactNeighborY="287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165894" custLinFactX="58695" custLinFactNeighborX="100000" custLinFactNeighborY="51460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20292" custLinFactNeighborX="100000" custLinFactNeighborY="30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27035" custScaleY="133893" custLinFactNeighborX="54220" custLinFactNeighborY="67389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195662" custLinFactX="-70043" custLinFactNeighborX="-100000" custLinFactNeighborY="-851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21823" custLinFactY="-91181" custLinFactNeighborX="-200000" custLinFactNeighborY="-100000"/>
      <dgm:spPr/>
      <dgm:t>
        <a:bodyPr/>
        <a:lstStyle/>
        <a:p>
          <a:endParaRPr lang="en-US"/>
        </a:p>
      </dgm:t>
    </dgm:pt>
  </dgm:ptLst>
  <dgm:cxnLst>
    <dgm:cxn modelId="{74F6A28C-31F5-41E1-AC22-B28117DEA021}" type="presOf" srcId="{8CCDA037-11EB-4A5F-BBB3-5925E73B2DCF}" destId="{FC72D09F-FEB2-493F-9F1C-DF71F5B22258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A782F469-E226-4A27-A227-AFAF7CD7621F}" type="presOf" srcId="{10FC82BE-C1D1-4489-851A-F793EDB07341}" destId="{CFC98263-0781-4F9A-A08D-FC37E06644A7}" srcOrd="0" destOrd="0" presId="urn:microsoft.com/office/officeart/2008/layout/AlternatingHexagons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020A01F2-6BE8-495C-B13B-661C30CF0921}" type="presOf" srcId="{C0735BC2-25F5-4E4F-A137-825BF4A33FFB}" destId="{423A6A0F-36D9-467A-8BD9-388F27174FD0}" srcOrd="0" destOrd="0" presId="urn:microsoft.com/office/officeart/2008/layout/AlternatingHexagons"/>
    <dgm:cxn modelId="{E0F4BC7D-881B-4523-8F32-558828F2FE30}" type="presOf" srcId="{32FCCEE7-35BF-46B5-B6AA-DACAB81F83BD}" destId="{1B32CD5B-3A41-42C2-8D21-F63D95A94815}" srcOrd="0" destOrd="0" presId="urn:microsoft.com/office/officeart/2008/layout/AlternatingHexagons"/>
    <dgm:cxn modelId="{5E4BD36F-4939-460A-9483-12258B393C87}" type="presOf" srcId="{365412E1-BD08-47C7-9E4E-D24FFBBAEDFF}" destId="{BD31D5C1-691D-4F65-9E94-1C9A89892DB3}" srcOrd="0" destOrd="0" presId="urn:microsoft.com/office/officeart/2008/layout/AlternatingHexagons"/>
    <dgm:cxn modelId="{B66649DA-2D60-4A0E-A6A5-A3F732121C38}" type="presOf" srcId="{CDC72868-7ACD-4460-A8A4-9B47824E3980}" destId="{B20DCDC8-EA98-45F6-B9ED-7530FABECCB0}" srcOrd="0" destOrd="0" presId="urn:microsoft.com/office/officeart/2008/layout/AlternatingHexagons"/>
    <dgm:cxn modelId="{0D6B8355-65FE-4511-8AFE-FF403832ADDE}" type="presOf" srcId="{00552271-4CD2-4C89-8D09-EF7867F433EF}" destId="{2F76ABF8-A849-4967-8923-CC6F88307860}" srcOrd="0" destOrd="0" presId="urn:microsoft.com/office/officeart/2008/layout/AlternatingHexagons"/>
    <dgm:cxn modelId="{6ACCF56F-D5A7-4713-BE01-90C37556C0B5}" type="presOf" srcId="{68760A08-2559-4D66-9533-3FAA17C7958A}" destId="{27E45902-FE19-441D-AD0A-DE50D9E0A77D}" srcOrd="0" destOrd="0" presId="urn:microsoft.com/office/officeart/2008/layout/AlternatingHexagons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2C1563E9-3632-41DF-830F-5FD333F1A532}" type="presOf" srcId="{18CDA6C3-4C83-4965-89BE-64595C369688}" destId="{ADE67421-633B-43CE-9878-17E4E3D06734}" srcOrd="0" destOrd="0" presId="urn:microsoft.com/office/officeart/2008/layout/AlternatingHexagons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37CD1784-0DAE-41BF-A10F-FD972516C288}" type="presOf" srcId="{ECDEF492-1E95-469F-A37B-494FDCE7BF5C}" destId="{90868B01-1095-40B8-A31D-9ECAD2D41A74}" srcOrd="0" destOrd="0" presId="urn:microsoft.com/office/officeart/2008/layout/AlternatingHexagons"/>
    <dgm:cxn modelId="{A34B739B-E626-4A93-A33F-A4C30D02FF3B}" type="presOf" srcId="{0BF7F6FC-7342-46F2-827C-0BAE84159546}" destId="{CFE1DAA8-7CB7-4F89-8465-780DF18364FC}" srcOrd="0" destOrd="0" presId="urn:microsoft.com/office/officeart/2008/layout/AlternatingHexagons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E7E31F61-CD29-4053-9F10-D51796545580}" type="presOf" srcId="{686AA1D1-89AF-402D-9EEE-041B7C3993AD}" destId="{83DD339D-49ED-4C50-834A-E6589177EE12}" srcOrd="0" destOrd="0" presId="urn:microsoft.com/office/officeart/2008/layout/AlternatingHexagons"/>
    <dgm:cxn modelId="{0CA80815-FF77-4EE2-A9E3-E96C297A3098}" type="presParOf" srcId="{423A6A0F-36D9-467A-8BD9-388F27174FD0}" destId="{45A89FF7-C2DA-43D4-A493-2C8E0F7D14BE}" srcOrd="0" destOrd="0" presId="urn:microsoft.com/office/officeart/2008/layout/AlternatingHexagons"/>
    <dgm:cxn modelId="{6FDCA2EA-A31E-4BC6-97CA-0E19D1DF4DF7}" type="presParOf" srcId="{45A89FF7-C2DA-43D4-A493-2C8E0F7D14BE}" destId="{CFE1DAA8-7CB7-4F89-8465-780DF18364FC}" srcOrd="0" destOrd="0" presId="urn:microsoft.com/office/officeart/2008/layout/AlternatingHexagons"/>
    <dgm:cxn modelId="{3442DAFE-C9D7-4021-8E2E-E8EEF9587A00}" type="presParOf" srcId="{45A89FF7-C2DA-43D4-A493-2C8E0F7D14BE}" destId="{83DD339D-49ED-4C50-834A-E6589177EE12}" srcOrd="1" destOrd="0" presId="urn:microsoft.com/office/officeart/2008/layout/AlternatingHexagons"/>
    <dgm:cxn modelId="{2B089AD1-F903-47C8-ADF0-A6CDF75CE5CB}" type="presParOf" srcId="{45A89FF7-C2DA-43D4-A493-2C8E0F7D14BE}" destId="{77C42009-6C83-4587-9502-561090EDFD47}" srcOrd="2" destOrd="0" presId="urn:microsoft.com/office/officeart/2008/layout/AlternatingHexagons"/>
    <dgm:cxn modelId="{04DC478D-6CBF-46ED-9C69-71D77DAFD7DE}" type="presParOf" srcId="{45A89FF7-C2DA-43D4-A493-2C8E0F7D14BE}" destId="{2BA7EBD2-AE01-4C9D-896A-0ED8261C4B38}" srcOrd="3" destOrd="0" presId="urn:microsoft.com/office/officeart/2008/layout/AlternatingHexagons"/>
    <dgm:cxn modelId="{5B686789-4159-400B-A949-9D229021A184}" type="presParOf" srcId="{45A89FF7-C2DA-43D4-A493-2C8E0F7D14BE}" destId="{B20DCDC8-EA98-45F6-B9ED-7530FABECCB0}" srcOrd="4" destOrd="0" presId="urn:microsoft.com/office/officeart/2008/layout/AlternatingHexagons"/>
    <dgm:cxn modelId="{F00F0E5E-7446-425F-ACD4-294C144A314D}" type="presParOf" srcId="{423A6A0F-36D9-467A-8BD9-388F27174FD0}" destId="{41B4A2EB-DA62-46E6-AF41-C67EBD2C46C0}" srcOrd="1" destOrd="0" presId="urn:microsoft.com/office/officeart/2008/layout/AlternatingHexagons"/>
    <dgm:cxn modelId="{C2091C96-AD1A-4F9D-B3AB-F6146977F3EE}" type="presParOf" srcId="{423A6A0F-36D9-467A-8BD9-388F27174FD0}" destId="{DE4B045D-B57C-4BEE-8A54-7031E8C6939A}" srcOrd="2" destOrd="0" presId="urn:microsoft.com/office/officeart/2008/layout/AlternatingHexagons"/>
    <dgm:cxn modelId="{2E4B0B96-6EE3-48D1-8AAA-5D6E6971AE98}" type="presParOf" srcId="{DE4B045D-B57C-4BEE-8A54-7031E8C6939A}" destId="{2F76ABF8-A849-4967-8923-CC6F88307860}" srcOrd="0" destOrd="0" presId="urn:microsoft.com/office/officeart/2008/layout/AlternatingHexagons"/>
    <dgm:cxn modelId="{C90131D9-7DD2-4C80-8C30-08494B0055C6}" type="presParOf" srcId="{DE4B045D-B57C-4BEE-8A54-7031E8C6939A}" destId="{ADE67421-633B-43CE-9878-17E4E3D06734}" srcOrd="1" destOrd="0" presId="urn:microsoft.com/office/officeart/2008/layout/AlternatingHexagons"/>
    <dgm:cxn modelId="{79B6C375-4DA9-4006-8633-1B66FFE516EC}" type="presParOf" srcId="{DE4B045D-B57C-4BEE-8A54-7031E8C6939A}" destId="{AADE6EF5-095F-4F20-A2EB-7A141BB84A49}" srcOrd="2" destOrd="0" presId="urn:microsoft.com/office/officeart/2008/layout/AlternatingHexagons"/>
    <dgm:cxn modelId="{47A3B9E2-B99F-475A-90B0-A3674513A02D}" type="presParOf" srcId="{DE4B045D-B57C-4BEE-8A54-7031E8C6939A}" destId="{A0605222-A96C-4521-B661-B5AF63D2335E}" srcOrd="3" destOrd="0" presId="urn:microsoft.com/office/officeart/2008/layout/AlternatingHexagons"/>
    <dgm:cxn modelId="{5B3E53A7-CCD5-4627-9C17-6A34E0068CBF}" type="presParOf" srcId="{DE4B045D-B57C-4BEE-8A54-7031E8C6939A}" destId="{1B32CD5B-3A41-42C2-8D21-F63D95A94815}" srcOrd="4" destOrd="0" presId="urn:microsoft.com/office/officeart/2008/layout/AlternatingHexagons"/>
    <dgm:cxn modelId="{C647FAE5-2787-4EF1-9761-D2D8DCBF61AD}" type="presParOf" srcId="{423A6A0F-36D9-467A-8BD9-388F27174FD0}" destId="{1699E8A1-0D4E-4EB8-9E70-F35EA4C1CAB1}" srcOrd="3" destOrd="0" presId="urn:microsoft.com/office/officeart/2008/layout/AlternatingHexagons"/>
    <dgm:cxn modelId="{4FB14693-C86C-456D-B588-90538EA72520}" type="presParOf" srcId="{423A6A0F-36D9-467A-8BD9-388F27174FD0}" destId="{D4CAA2CC-4993-4C07-A0F3-43CD935DA401}" srcOrd="4" destOrd="0" presId="urn:microsoft.com/office/officeart/2008/layout/AlternatingHexagons"/>
    <dgm:cxn modelId="{BA005B8A-E5B7-4DBB-8F4B-E4B6BE781EE8}" type="presParOf" srcId="{D4CAA2CC-4993-4C07-A0F3-43CD935DA401}" destId="{90868B01-1095-40B8-A31D-9ECAD2D41A74}" srcOrd="0" destOrd="0" presId="urn:microsoft.com/office/officeart/2008/layout/AlternatingHexagons"/>
    <dgm:cxn modelId="{92A66D02-E5D0-4CBA-AA29-0059EBF8D0BB}" type="presParOf" srcId="{D4CAA2CC-4993-4C07-A0F3-43CD935DA401}" destId="{BD31D5C1-691D-4F65-9E94-1C9A89892DB3}" srcOrd="1" destOrd="0" presId="urn:microsoft.com/office/officeart/2008/layout/AlternatingHexagons"/>
    <dgm:cxn modelId="{EFF0AD61-8578-49B8-9DCD-104C02933E73}" type="presParOf" srcId="{D4CAA2CC-4993-4C07-A0F3-43CD935DA401}" destId="{45188A2A-A3D0-421A-89C2-800F9136AA85}" srcOrd="2" destOrd="0" presId="urn:microsoft.com/office/officeart/2008/layout/AlternatingHexagons"/>
    <dgm:cxn modelId="{29295748-5189-4FF4-B4D6-013E479A8208}" type="presParOf" srcId="{D4CAA2CC-4993-4C07-A0F3-43CD935DA401}" destId="{CE278A25-4E86-4CE9-8D90-8F309253F862}" srcOrd="3" destOrd="0" presId="urn:microsoft.com/office/officeart/2008/layout/AlternatingHexagons"/>
    <dgm:cxn modelId="{95867C05-9BBD-412A-B501-3A5B12493695}" type="presParOf" srcId="{D4CAA2CC-4993-4C07-A0F3-43CD935DA401}" destId="{CFC98263-0781-4F9A-A08D-FC37E06644A7}" srcOrd="4" destOrd="0" presId="urn:microsoft.com/office/officeart/2008/layout/AlternatingHexagons"/>
    <dgm:cxn modelId="{0C4D9B71-94FC-4C94-B72F-38C7AADF6A95}" type="presParOf" srcId="{423A6A0F-36D9-467A-8BD9-388F27174FD0}" destId="{1E0C32F7-0D3E-4A1C-9E3F-73051725B454}" srcOrd="5" destOrd="0" presId="urn:microsoft.com/office/officeart/2008/layout/AlternatingHexagons"/>
    <dgm:cxn modelId="{B6211C65-EAF8-4F68-A72A-F40C91FD90F6}" type="presParOf" srcId="{423A6A0F-36D9-467A-8BD9-388F27174FD0}" destId="{4D0350E9-8961-4351-8DDD-ADB53968402F}" srcOrd="6" destOrd="0" presId="urn:microsoft.com/office/officeart/2008/layout/AlternatingHexagons"/>
    <dgm:cxn modelId="{D3DDDD54-5904-492C-9DD8-E21CD85E0B66}" type="presParOf" srcId="{4D0350E9-8961-4351-8DDD-ADB53968402F}" destId="{FC72D09F-FEB2-493F-9F1C-DF71F5B22258}" srcOrd="0" destOrd="0" presId="urn:microsoft.com/office/officeart/2008/layout/AlternatingHexagons"/>
    <dgm:cxn modelId="{4FA8A296-B6AF-4874-9C94-8A0B85A15793}" type="presParOf" srcId="{4D0350E9-8961-4351-8DDD-ADB53968402F}" destId="{6935093F-04EC-47F8-9837-C6981E5CDC10}" srcOrd="1" destOrd="0" presId="urn:microsoft.com/office/officeart/2008/layout/AlternatingHexagons"/>
    <dgm:cxn modelId="{20034593-B148-4739-8691-E6E0E0FE8385}" type="presParOf" srcId="{4D0350E9-8961-4351-8DDD-ADB53968402F}" destId="{BBAF8B9C-A4EC-4138-B062-2C06FB470641}" srcOrd="2" destOrd="0" presId="urn:microsoft.com/office/officeart/2008/layout/AlternatingHexagons"/>
    <dgm:cxn modelId="{99579D0E-23A1-409B-8318-6839CB10F5B2}" type="presParOf" srcId="{4D0350E9-8961-4351-8DDD-ADB53968402F}" destId="{C9F0F666-8708-47A5-9172-579503932E19}" srcOrd="3" destOrd="0" presId="urn:microsoft.com/office/officeart/2008/layout/AlternatingHexagons"/>
    <dgm:cxn modelId="{DE6AA974-3AB6-40D2-BFE9-759DEA7182AB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735BC2-25F5-4E4F-A137-825BF4A33FF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F7F6FC-7342-46F2-827C-0BAE84159546}">
      <dgm:prSet phldrT="[نص]" custT="1"/>
      <dgm:spPr/>
      <dgm:t>
        <a:bodyPr/>
        <a:lstStyle/>
        <a:p>
          <a:r>
            <a:rPr lang="ar-IQ" sz="3600" dirty="0" smtClean="0">
              <a:solidFill>
                <a:srgbClr val="002060"/>
              </a:solidFill>
            </a:rPr>
            <a:t>ا</a:t>
          </a:r>
          <a:r>
            <a:rPr lang="ar-IQ" sz="3600" b="1" dirty="0" smtClean="0">
              <a:solidFill>
                <a:srgbClr val="002060"/>
              </a:solidFill>
            </a:rPr>
            <a:t>لبرلمان</a:t>
          </a:r>
          <a:endParaRPr lang="en-US" sz="3600" b="1" dirty="0">
            <a:solidFill>
              <a:srgbClr val="002060"/>
            </a:solidFill>
          </a:endParaRPr>
        </a:p>
      </dgm:t>
    </dgm:pt>
    <dgm:pt modelId="{0F36CF88-DCE5-41D9-8230-14D9A6DAA201}" type="parTrans" cxnId="{EFF19D37-B0AA-4623-AFF8-CA5A96DA95FF}">
      <dgm:prSet/>
      <dgm:spPr/>
      <dgm:t>
        <a:bodyPr/>
        <a:lstStyle/>
        <a:p>
          <a:endParaRPr lang="en-US"/>
        </a:p>
      </dgm:t>
    </dgm:pt>
    <dgm:pt modelId="{CDC72868-7ACD-4460-A8A4-9B47824E3980}" type="sibTrans" cxnId="{EFF19D37-B0AA-4623-AFF8-CA5A96DA95FF}">
      <dgm:prSet/>
      <dgm:spPr/>
      <dgm:t>
        <a:bodyPr/>
        <a:lstStyle/>
        <a:p>
          <a:r>
            <a:rPr lang="ar-IQ" dirty="0" smtClean="0">
              <a:solidFill>
                <a:srgbClr val="FFFF00"/>
              </a:solidFill>
            </a:rPr>
            <a:t>الحكومة</a:t>
          </a:r>
          <a:endParaRPr lang="en-US" dirty="0">
            <a:solidFill>
              <a:srgbClr val="FFFF00"/>
            </a:solidFill>
          </a:endParaRPr>
        </a:p>
      </dgm:t>
    </dgm:pt>
    <dgm:pt modelId="{686AA1D1-89AF-402D-9EEE-041B7C3993AD}">
      <dgm:prSet phldrT="[نص]" phldr="1"/>
      <dgm:spPr/>
      <dgm:t>
        <a:bodyPr/>
        <a:lstStyle/>
        <a:p>
          <a:endParaRPr lang="en-US" dirty="0"/>
        </a:p>
      </dgm:t>
    </dgm:pt>
    <dgm:pt modelId="{36881385-6E8C-4CD4-A830-EB6CC15A99DE}" type="parTrans" cxnId="{5509CF75-11C5-493A-A775-2CEB3A1E173F}">
      <dgm:prSet/>
      <dgm:spPr/>
      <dgm:t>
        <a:bodyPr/>
        <a:lstStyle/>
        <a:p>
          <a:endParaRPr lang="en-US"/>
        </a:p>
      </dgm:t>
    </dgm:pt>
    <dgm:pt modelId="{DE26B947-01DB-4B6D-95CD-3BC32B70015D}" type="sibTrans" cxnId="{5509CF75-11C5-493A-A775-2CEB3A1E173F}">
      <dgm:prSet/>
      <dgm:spPr/>
      <dgm:t>
        <a:bodyPr/>
        <a:lstStyle/>
        <a:p>
          <a:endParaRPr lang="en-US"/>
        </a:p>
      </dgm:t>
    </dgm:pt>
    <dgm:pt modelId="{00552271-4CD2-4C89-8D09-EF7867F433EF}">
      <dgm:prSet phldrT="[نص]" custT="1"/>
      <dgm:spPr/>
      <dgm:t>
        <a:bodyPr/>
        <a:lstStyle/>
        <a:p>
          <a:r>
            <a:rPr lang="ar-IQ" sz="3200" b="1" dirty="0" smtClean="0">
              <a:solidFill>
                <a:srgbClr val="C00000"/>
              </a:solidFill>
            </a:rPr>
            <a:t>التقويم</a:t>
          </a:r>
          <a:endParaRPr lang="en-US" sz="3200" b="1" dirty="0">
            <a:solidFill>
              <a:srgbClr val="C00000"/>
            </a:solidFill>
          </a:endParaRPr>
        </a:p>
      </dgm:t>
    </dgm:pt>
    <dgm:pt modelId="{2F572267-6616-4EB4-8014-E8AAB48A5582}" type="parTrans" cxnId="{0262CB23-9E16-44EB-889A-7DA5339500F9}">
      <dgm:prSet/>
      <dgm:spPr/>
      <dgm:t>
        <a:bodyPr/>
        <a:lstStyle/>
        <a:p>
          <a:endParaRPr lang="en-US"/>
        </a:p>
      </dgm:t>
    </dgm:pt>
    <dgm:pt modelId="{32FCCEE7-35BF-46B5-B6AA-DACAB81F83BD}" type="sibTrans" cxnId="{0262CB23-9E16-44EB-889A-7DA5339500F9}">
      <dgm:prSet/>
      <dgm:spPr/>
      <dgm:t>
        <a:bodyPr/>
        <a:lstStyle/>
        <a:p>
          <a:r>
            <a:rPr lang="ar-IQ" b="1" dirty="0" smtClean="0">
              <a:solidFill>
                <a:srgbClr val="92D050"/>
              </a:solidFill>
            </a:rPr>
            <a:t>المحللون</a:t>
          </a:r>
          <a:endParaRPr lang="en-US" b="1" dirty="0">
            <a:solidFill>
              <a:srgbClr val="92D050"/>
            </a:solidFill>
          </a:endParaRPr>
        </a:p>
      </dgm:t>
    </dgm:pt>
    <dgm:pt modelId="{18CDA6C3-4C83-4965-89BE-64595C369688}">
      <dgm:prSet phldrT="[نص]" phldr="1"/>
      <dgm:spPr/>
      <dgm:t>
        <a:bodyPr/>
        <a:lstStyle/>
        <a:p>
          <a:endParaRPr lang="en-US" dirty="0"/>
        </a:p>
      </dgm:t>
    </dgm:pt>
    <dgm:pt modelId="{81C80AC5-2B36-4290-A7EA-6127ECBC5E70}" type="parTrans" cxnId="{5CA20CB3-7DF0-484A-B5D2-DDCDFDAB9352}">
      <dgm:prSet/>
      <dgm:spPr/>
      <dgm:t>
        <a:bodyPr/>
        <a:lstStyle/>
        <a:p>
          <a:endParaRPr lang="en-US"/>
        </a:p>
      </dgm:t>
    </dgm:pt>
    <dgm:pt modelId="{B09162B3-1A33-451E-AE39-C1CE376E0151}" type="sibTrans" cxnId="{5CA20CB3-7DF0-484A-B5D2-DDCDFDAB9352}">
      <dgm:prSet/>
      <dgm:spPr/>
      <dgm:t>
        <a:bodyPr/>
        <a:lstStyle/>
        <a:p>
          <a:endParaRPr lang="en-US"/>
        </a:p>
      </dgm:t>
    </dgm:pt>
    <dgm:pt modelId="{ECDEF492-1E95-469F-A37B-494FDCE7BF5C}">
      <dgm:prSet phldrT="[نص]" custT="1"/>
      <dgm:spPr/>
      <dgm:t>
        <a:bodyPr/>
        <a:lstStyle/>
        <a:p>
          <a:r>
            <a:rPr lang="ar-IQ" sz="2800" b="1" dirty="0" smtClean="0">
              <a:solidFill>
                <a:srgbClr val="002060"/>
              </a:solidFill>
            </a:rPr>
            <a:t>الاحزاب</a:t>
          </a:r>
          <a:endParaRPr lang="en-US" sz="2800" b="1" dirty="0">
            <a:solidFill>
              <a:srgbClr val="002060"/>
            </a:solidFill>
          </a:endParaRPr>
        </a:p>
      </dgm:t>
    </dgm:pt>
    <dgm:pt modelId="{90BFF5A2-9714-4B56-96A2-D44F8D20B245}" type="parTrans" cxnId="{56B7D543-E460-49E3-AE3B-C05D10E871CB}">
      <dgm:prSet/>
      <dgm:spPr/>
      <dgm:t>
        <a:bodyPr/>
        <a:lstStyle/>
        <a:p>
          <a:endParaRPr lang="en-US"/>
        </a:p>
      </dgm:t>
    </dgm:pt>
    <dgm:pt modelId="{10FC82BE-C1D1-4489-851A-F793EDB07341}" type="sibTrans" cxnId="{56B7D543-E460-49E3-AE3B-C05D10E871CB}">
      <dgm:prSet custT="1"/>
      <dgm:spPr/>
      <dgm:t>
        <a:bodyPr/>
        <a:lstStyle/>
        <a:p>
          <a:r>
            <a:rPr lang="ar-IQ" sz="2400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65412E1-BD08-47C7-9E4E-D24FFBBAEDFF}">
      <dgm:prSet phldrT="[نص]" phldr="1"/>
      <dgm:spPr/>
      <dgm:t>
        <a:bodyPr/>
        <a:lstStyle/>
        <a:p>
          <a:endParaRPr lang="en-US" dirty="0"/>
        </a:p>
      </dgm:t>
    </dgm:pt>
    <dgm:pt modelId="{11799E6F-90C5-49F5-8A63-D634FFB635C0}" type="parTrans" cxnId="{D811850F-11E7-4575-859C-B37D6689EAD7}">
      <dgm:prSet/>
      <dgm:spPr/>
      <dgm:t>
        <a:bodyPr/>
        <a:lstStyle/>
        <a:p>
          <a:endParaRPr lang="en-US"/>
        </a:p>
      </dgm:t>
    </dgm:pt>
    <dgm:pt modelId="{19355ACF-D7DD-4369-BE6F-737384272932}" type="sibTrans" cxnId="{D811850F-11E7-4575-859C-B37D6689EAD7}">
      <dgm:prSet/>
      <dgm:spPr/>
      <dgm:t>
        <a:bodyPr/>
        <a:lstStyle/>
        <a:p>
          <a:endParaRPr lang="en-US"/>
        </a:p>
      </dgm:t>
    </dgm:pt>
    <dgm:pt modelId="{8CCDA037-11EB-4A5F-BBB3-5925E73B2DCF}">
      <dgm:prSet custT="1"/>
      <dgm:spPr/>
      <dgm:t>
        <a:bodyPr/>
        <a:lstStyle/>
        <a:p>
          <a:r>
            <a:rPr lang="ar-IQ" sz="3200" b="1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182D2BEF-8B7B-4D45-A75C-E406E667B452}" type="parTrans" cxnId="{B010F87D-DAB2-45E0-8E8E-C20C4E72E9DE}">
      <dgm:prSet/>
      <dgm:spPr/>
      <dgm:t>
        <a:bodyPr/>
        <a:lstStyle/>
        <a:p>
          <a:endParaRPr lang="en-US"/>
        </a:p>
      </dgm:t>
    </dgm:pt>
    <dgm:pt modelId="{68760A08-2559-4D66-9533-3FAA17C7958A}" type="sibTrans" cxnId="{B010F87D-DAB2-45E0-8E8E-C20C4E72E9DE}">
      <dgm:prSet custT="1"/>
      <dgm:spPr/>
      <dgm:t>
        <a:bodyPr/>
        <a:lstStyle/>
        <a:p>
          <a:r>
            <a:rPr lang="ar-IQ" sz="2400" b="1" dirty="0" smtClean="0">
              <a:solidFill>
                <a:srgbClr val="FFC000"/>
              </a:solidFill>
            </a:rPr>
            <a:t>المواطنون</a:t>
          </a:r>
          <a:endParaRPr lang="en-US" sz="2400" b="1" dirty="0">
            <a:solidFill>
              <a:srgbClr val="FFC000"/>
            </a:solidFill>
          </a:endParaRPr>
        </a:p>
      </dgm:t>
    </dgm:pt>
    <dgm:pt modelId="{423A6A0F-36D9-467A-8BD9-388F27174FD0}" type="pres">
      <dgm:prSet presAssocID="{C0735BC2-25F5-4E4F-A137-825BF4A33FF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5A89FF7-C2DA-43D4-A493-2C8E0F7D14BE}" type="pres">
      <dgm:prSet presAssocID="{0BF7F6FC-7342-46F2-827C-0BAE84159546}" presName="composite" presStyleCnt="0"/>
      <dgm:spPr/>
    </dgm:pt>
    <dgm:pt modelId="{CFE1DAA8-7CB7-4F89-8465-780DF18364FC}" type="pres">
      <dgm:prSet presAssocID="{0BF7F6FC-7342-46F2-827C-0BAE84159546}" presName="Parent1" presStyleLbl="node1" presStyleIdx="0" presStyleCnt="8" custScaleX="302315" custScaleY="109927" custLinFactX="78032" custLinFactNeighborX="100000" custLinFactNeighborY="8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D339D-49ED-4C50-834A-E6589177EE12}" type="pres">
      <dgm:prSet presAssocID="{0BF7F6FC-7342-46F2-827C-0BAE84159546}" presName="Childtext1" presStyleLbl="revTx" presStyleIdx="0" presStyleCnt="4" custScaleY="10027" custLinFactX="63907" custLinFactNeighborX="100000" custLinFactNeighborY="18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42009-6C83-4587-9502-561090EDFD47}" type="pres">
      <dgm:prSet presAssocID="{0BF7F6FC-7342-46F2-827C-0BAE84159546}" presName="BalanceSpacing" presStyleCnt="0"/>
      <dgm:spPr/>
    </dgm:pt>
    <dgm:pt modelId="{2BA7EBD2-AE01-4C9D-896A-0ED8261C4B38}" type="pres">
      <dgm:prSet presAssocID="{0BF7F6FC-7342-46F2-827C-0BAE84159546}" presName="BalanceSpacing1" presStyleCnt="0"/>
      <dgm:spPr/>
    </dgm:pt>
    <dgm:pt modelId="{B20DCDC8-EA98-45F6-B9ED-7530FABECCB0}" type="pres">
      <dgm:prSet presAssocID="{CDC72868-7ACD-4460-A8A4-9B47824E3980}" presName="Accent1Text" presStyleLbl="node1" presStyleIdx="1" presStyleCnt="8" custScaleX="272437" custLinFactNeighborX="-27843" custLinFactNeighborY="3780"/>
      <dgm:spPr/>
      <dgm:t>
        <a:bodyPr/>
        <a:lstStyle/>
        <a:p>
          <a:endParaRPr lang="en-US"/>
        </a:p>
      </dgm:t>
    </dgm:pt>
    <dgm:pt modelId="{41B4A2EB-DA62-46E6-AF41-C67EBD2C46C0}" type="pres">
      <dgm:prSet presAssocID="{CDC72868-7ACD-4460-A8A4-9B47824E3980}" presName="spaceBetweenRectangles" presStyleCnt="0"/>
      <dgm:spPr/>
    </dgm:pt>
    <dgm:pt modelId="{DE4B045D-B57C-4BEE-8A54-7031E8C6939A}" type="pres">
      <dgm:prSet presAssocID="{00552271-4CD2-4C89-8D09-EF7867F433EF}" presName="composite" presStyleCnt="0"/>
      <dgm:spPr/>
    </dgm:pt>
    <dgm:pt modelId="{2F76ABF8-A849-4967-8923-CC6F88307860}" type="pres">
      <dgm:prSet presAssocID="{00552271-4CD2-4C89-8D09-EF7867F433EF}" presName="Parent1" presStyleLbl="node1" presStyleIdx="2" presStyleCnt="8" custScaleX="260311" custScaleY="125373" custLinFactNeighborX="34675" custLinFactNeighborY="272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67421-633B-43CE-9878-17E4E3D06734}" type="pres">
      <dgm:prSet presAssocID="{00552271-4CD2-4C89-8D09-EF7867F433EF}" presName="Childtext1" presStyleLbl="revTx" presStyleIdx="1" presStyleCnt="4" custFlipVert="1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6EF5-095F-4F20-A2EB-7A141BB84A49}" type="pres">
      <dgm:prSet presAssocID="{00552271-4CD2-4C89-8D09-EF7867F433EF}" presName="BalanceSpacing" presStyleCnt="0"/>
      <dgm:spPr/>
    </dgm:pt>
    <dgm:pt modelId="{A0605222-A96C-4521-B661-B5AF63D2335E}" type="pres">
      <dgm:prSet presAssocID="{00552271-4CD2-4C89-8D09-EF7867F433EF}" presName="BalanceSpacing1" presStyleCnt="0"/>
      <dgm:spPr/>
    </dgm:pt>
    <dgm:pt modelId="{1B32CD5B-3A41-42C2-8D21-F63D95A94815}" type="pres">
      <dgm:prSet presAssocID="{32FCCEE7-35BF-46B5-B6AA-DACAB81F83BD}" presName="Accent1Text" presStyleLbl="node1" presStyleIdx="3" presStyleCnt="8" custScaleX="165894" custLinFactX="58695" custLinFactNeighborX="100000" custLinFactNeighborY="16499"/>
      <dgm:spPr/>
      <dgm:t>
        <a:bodyPr/>
        <a:lstStyle/>
        <a:p>
          <a:endParaRPr lang="en-US"/>
        </a:p>
      </dgm:t>
    </dgm:pt>
    <dgm:pt modelId="{1699E8A1-0D4E-4EB8-9E70-F35EA4C1CAB1}" type="pres">
      <dgm:prSet presAssocID="{32FCCEE7-35BF-46B5-B6AA-DACAB81F83BD}" presName="spaceBetweenRectangles" presStyleCnt="0"/>
      <dgm:spPr/>
    </dgm:pt>
    <dgm:pt modelId="{D4CAA2CC-4993-4C07-A0F3-43CD935DA401}" type="pres">
      <dgm:prSet presAssocID="{ECDEF492-1E95-469F-A37B-494FDCE7BF5C}" presName="composite" presStyleCnt="0"/>
      <dgm:spPr/>
    </dgm:pt>
    <dgm:pt modelId="{90868B01-1095-40B8-A31D-9ECAD2D41A74}" type="pres">
      <dgm:prSet presAssocID="{ECDEF492-1E95-469F-A37B-494FDCE7BF5C}" presName="Parent1" presStyleLbl="node1" presStyleIdx="4" presStyleCnt="8" custScaleX="198680" custLinFactX="43561" custLinFactNeighborX="100000" custLinFactNeighborY="234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D5C1-691D-4F65-9E94-1C9A89892DB3}" type="pres">
      <dgm:prSet presAssocID="{ECDEF492-1E95-469F-A37B-494FDCE7BF5C}" presName="Childtext1" presStyleLbl="revTx" presStyleIdx="2" presStyleCnt="4" custFlipVert="1" custScaleX="31377" custScaleY="7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88A2A-A3D0-421A-89C2-800F9136AA85}" type="pres">
      <dgm:prSet presAssocID="{ECDEF492-1E95-469F-A37B-494FDCE7BF5C}" presName="BalanceSpacing" presStyleCnt="0"/>
      <dgm:spPr/>
    </dgm:pt>
    <dgm:pt modelId="{CE278A25-4E86-4CE9-8D90-8F309253F862}" type="pres">
      <dgm:prSet presAssocID="{ECDEF492-1E95-469F-A37B-494FDCE7BF5C}" presName="BalanceSpacing1" presStyleCnt="0"/>
      <dgm:spPr/>
    </dgm:pt>
    <dgm:pt modelId="{CFC98263-0781-4F9A-A08D-FC37E06644A7}" type="pres">
      <dgm:prSet presAssocID="{10FC82BE-C1D1-4489-851A-F793EDB07341}" presName="Accent1Text" presStyleLbl="node1" presStyleIdx="5" presStyleCnt="8" custScaleX="156378" custScaleY="133893" custLinFactNeighborX="68368" custLinFactNeighborY="49087"/>
      <dgm:spPr/>
      <dgm:t>
        <a:bodyPr/>
        <a:lstStyle/>
        <a:p>
          <a:endParaRPr lang="en-US"/>
        </a:p>
      </dgm:t>
    </dgm:pt>
    <dgm:pt modelId="{1E0C32F7-0D3E-4A1C-9E3F-73051725B454}" type="pres">
      <dgm:prSet presAssocID="{10FC82BE-C1D1-4489-851A-F793EDB07341}" presName="spaceBetweenRectangles" presStyleCnt="0"/>
      <dgm:spPr/>
    </dgm:pt>
    <dgm:pt modelId="{4D0350E9-8961-4351-8DDD-ADB53968402F}" type="pres">
      <dgm:prSet presAssocID="{8CCDA037-11EB-4A5F-BBB3-5925E73B2DCF}" presName="composite" presStyleCnt="0"/>
      <dgm:spPr/>
    </dgm:pt>
    <dgm:pt modelId="{FC72D09F-FEB2-493F-9F1C-DF71F5B22258}" type="pres">
      <dgm:prSet presAssocID="{8CCDA037-11EB-4A5F-BBB3-5925E73B2DCF}" presName="Parent1" presStyleLbl="node1" presStyleIdx="6" presStyleCnt="8" custScaleX="195662" custLinFactX="-70043" custLinFactNeighborX="-100000" custLinFactNeighborY="-851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5093F-04EC-47F8-9837-C6981E5CDC10}" type="pres">
      <dgm:prSet presAssocID="{8CCDA037-11EB-4A5F-BBB3-5925E73B2DCF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AF8B9C-A4EC-4138-B062-2C06FB470641}" type="pres">
      <dgm:prSet presAssocID="{8CCDA037-11EB-4A5F-BBB3-5925E73B2DCF}" presName="BalanceSpacing" presStyleCnt="0"/>
      <dgm:spPr/>
    </dgm:pt>
    <dgm:pt modelId="{C9F0F666-8708-47A5-9172-579503932E19}" type="pres">
      <dgm:prSet presAssocID="{8CCDA037-11EB-4A5F-BBB3-5925E73B2DCF}" presName="BalanceSpacing1" presStyleCnt="0"/>
      <dgm:spPr/>
    </dgm:pt>
    <dgm:pt modelId="{27E45902-FE19-441D-AD0A-DE50D9E0A77D}" type="pres">
      <dgm:prSet presAssocID="{68760A08-2559-4D66-9533-3FAA17C7958A}" presName="Accent1Text" presStyleLbl="node1" presStyleIdx="7" presStyleCnt="8" custScaleX="166645" custLinFactX="-129580" custLinFactY="-91808" custLinFactNeighborX="-200000" custLinFactNeighborY="-100000"/>
      <dgm:spPr/>
      <dgm:t>
        <a:bodyPr/>
        <a:lstStyle/>
        <a:p>
          <a:endParaRPr lang="en-US"/>
        </a:p>
      </dgm:t>
    </dgm:pt>
  </dgm:ptLst>
  <dgm:cxnLst>
    <dgm:cxn modelId="{2F8EB9B9-AAB7-4AD0-A7C7-4DC5A5C40D58}" type="presOf" srcId="{68760A08-2559-4D66-9533-3FAA17C7958A}" destId="{27E45902-FE19-441D-AD0A-DE50D9E0A77D}" srcOrd="0" destOrd="0" presId="urn:microsoft.com/office/officeart/2008/layout/AlternatingHexagons"/>
    <dgm:cxn modelId="{90952A31-3964-479F-9C45-2002CC1B3E66}" type="presOf" srcId="{00552271-4CD2-4C89-8D09-EF7867F433EF}" destId="{2F76ABF8-A849-4967-8923-CC6F88307860}" srcOrd="0" destOrd="0" presId="urn:microsoft.com/office/officeart/2008/layout/AlternatingHexagons"/>
    <dgm:cxn modelId="{539E7CB2-3C25-4F40-9668-E490D21CE19F}" type="presOf" srcId="{C0735BC2-25F5-4E4F-A137-825BF4A33FFB}" destId="{423A6A0F-36D9-467A-8BD9-388F27174FD0}" srcOrd="0" destOrd="0" presId="urn:microsoft.com/office/officeart/2008/layout/AlternatingHexagons"/>
    <dgm:cxn modelId="{DAF38483-CD27-455B-ABD5-2046D0B12FBD}" type="presOf" srcId="{8CCDA037-11EB-4A5F-BBB3-5925E73B2DCF}" destId="{FC72D09F-FEB2-493F-9F1C-DF71F5B22258}" srcOrd="0" destOrd="0" presId="urn:microsoft.com/office/officeart/2008/layout/AlternatingHexagons"/>
    <dgm:cxn modelId="{0262CB23-9E16-44EB-889A-7DA5339500F9}" srcId="{C0735BC2-25F5-4E4F-A137-825BF4A33FFB}" destId="{00552271-4CD2-4C89-8D09-EF7867F433EF}" srcOrd="1" destOrd="0" parTransId="{2F572267-6616-4EB4-8014-E8AAB48A5582}" sibTransId="{32FCCEE7-35BF-46B5-B6AA-DACAB81F83BD}"/>
    <dgm:cxn modelId="{EFF19D37-B0AA-4623-AFF8-CA5A96DA95FF}" srcId="{C0735BC2-25F5-4E4F-A137-825BF4A33FFB}" destId="{0BF7F6FC-7342-46F2-827C-0BAE84159546}" srcOrd="0" destOrd="0" parTransId="{0F36CF88-DCE5-41D9-8230-14D9A6DAA201}" sibTransId="{CDC72868-7ACD-4460-A8A4-9B47824E3980}"/>
    <dgm:cxn modelId="{0EBBA1F8-69B5-46C8-B0BA-4838100B508C}" type="presOf" srcId="{686AA1D1-89AF-402D-9EEE-041B7C3993AD}" destId="{83DD339D-49ED-4C50-834A-E6589177EE12}" srcOrd="0" destOrd="0" presId="urn:microsoft.com/office/officeart/2008/layout/AlternatingHexagons"/>
    <dgm:cxn modelId="{3BCF1C21-75F0-4B4B-AB4E-35C1CEA2EC78}" type="presOf" srcId="{CDC72868-7ACD-4460-A8A4-9B47824E3980}" destId="{B20DCDC8-EA98-45F6-B9ED-7530FABECCB0}" srcOrd="0" destOrd="0" presId="urn:microsoft.com/office/officeart/2008/layout/AlternatingHexagons"/>
    <dgm:cxn modelId="{B010F87D-DAB2-45E0-8E8E-C20C4E72E9DE}" srcId="{C0735BC2-25F5-4E4F-A137-825BF4A33FFB}" destId="{8CCDA037-11EB-4A5F-BBB3-5925E73B2DCF}" srcOrd="3" destOrd="0" parTransId="{182D2BEF-8B7B-4D45-A75C-E406E667B452}" sibTransId="{68760A08-2559-4D66-9533-3FAA17C7958A}"/>
    <dgm:cxn modelId="{63F86BE9-248A-42CD-AFD3-AA62D58FD587}" type="presOf" srcId="{365412E1-BD08-47C7-9E4E-D24FFBBAEDFF}" destId="{BD31D5C1-691D-4F65-9E94-1C9A89892DB3}" srcOrd="0" destOrd="0" presId="urn:microsoft.com/office/officeart/2008/layout/AlternatingHexagons"/>
    <dgm:cxn modelId="{66114416-6192-4235-9C97-06120CAFEABC}" type="presOf" srcId="{ECDEF492-1E95-469F-A37B-494FDCE7BF5C}" destId="{90868B01-1095-40B8-A31D-9ECAD2D41A74}" srcOrd="0" destOrd="0" presId="urn:microsoft.com/office/officeart/2008/layout/AlternatingHexagons"/>
    <dgm:cxn modelId="{2F049EEA-BA59-44BA-ABAB-E12E1FB4FE5D}" type="presOf" srcId="{0BF7F6FC-7342-46F2-827C-0BAE84159546}" destId="{CFE1DAA8-7CB7-4F89-8465-780DF18364FC}" srcOrd="0" destOrd="0" presId="urn:microsoft.com/office/officeart/2008/layout/AlternatingHexagons"/>
    <dgm:cxn modelId="{1169F7BD-2702-4FD2-AF71-CEAA2CDD0EA6}" type="presOf" srcId="{10FC82BE-C1D1-4489-851A-F793EDB07341}" destId="{CFC98263-0781-4F9A-A08D-FC37E06644A7}" srcOrd="0" destOrd="0" presId="urn:microsoft.com/office/officeart/2008/layout/AlternatingHexagons"/>
    <dgm:cxn modelId="{C53B2D43-F17C-4B10-A16F-A571A34FDCC5}" type="presOf" srcId="{18CDA6C3-4C83-4965-89BE-64595C369688}" destId="{ADE67421-633B-43CE-9878-17E4E3D06734}" srcOrd="0" destOrd="0" presId="urn:microsoft.com/office/officeart/2008/layout/AlternatingHexagons"/>
    <dgm:cxn modelId="{94071FC4-EC58-420A-803A-9EA45B8F3D68}" type="presOf" srcId="{32FCCEE7-35BF-46B5-B6AA-DACAB81F83BD}" destId="{1B32CD5B-3A41-42C2-8D21-F63D95A94815}" srcOrd="0" destOrd="0" presId="urn:microsoft.com/office/officeart/2008/layout/AlternatingHexagons"/>
    <dgm:cxn modelId="{5CA20CB3-7DF0-484A-B5D2-DDCDFDAB9352}" srcId="{00552271-4CD2-4C89-8D09-EF7867F433EF}" destId="{18CDA6C3-4C83-4965-89BE-64595C369688}" srcOrd="0" destOrd="0" parTransId="{81C80AC5-2B36-4290-A7EA-6127ECBC5E70}" sibTransId="{B09162B3-1A33-451E-AE39-C1CE376E0151}"/>
    <dgm:cxn modelId="{5509CF75-11C5-493A-A775-2CEB3A1E173F}" srcId="{0BF7F6FC-7342-46F2-827C-0BAE84159546}" destId="{686AA1D1-89AF-402D-9EEE-041B7C3993AD}" srcOrd="0" destOrd="0" parTransId="{36881385-6E8C-4CD4-A830-EB6CC15A99DE}" sibTransId="{DE26B947-01DB-4B6D-95CD-3BC32B70015D}"/>
    <dgm:cxn modelId="{D811850F-11E7-4575-859C-B37D6689EAD7}" srcId="{ECDEF492-1E95-469F-A37B-494FDCE7BF5C}" destId="{365412E1-BD08-47C7-9E4E-D24FFBBAEDFF}" srcOrd="0" destOrd="0" parTransId="{11799E6F-90C5-49F5-8A63-D634FFB635C0}" sibTransId="{19355ACF-D7DD-4369-BE6F-737384272932}"/>
    <dgm:cxn modelId="{56B7D543-E460-49E3-AE3B-C05D10E871CB}" srcId="{C0735BC2-25F5-4E4F-A137-825BF4A33FFB}" destId="{ECDEF492-1E95-469F-A37B-494FDCE7BF5C}" srcOrd="2" destOrd="0" parTransId="{90BFF5A2-9714-4B56-96A2-D44F8D20B245}" sibTransId="{10FC82BE-C1D1-4489-851A-F793EDB07341}"/>
    <dgm:cxn modelId="{949915DD-1CAB-426F-B61A-725A84C4E02B}" type="presParOf" srcId="{423A6A0F-36D9-467A-8BD9-388F27174FD0}" destId="{45A89FF7-C2DA-43D4-A493-2C8E0F7D14BE}" srcOrd="0" destOrd="0" presId="urn:microsoft.com/office/officeart/2008/layout/AlternatingHexagons"/>
    <dgm:cxn modelId="{A99A4A56-8F8D-4823-83C4-F39E4B2D1716}" type="presParOf" srcId="{45A89FF7-C2DA-43D4-A493-2C8E0F7D14BE}" destId="{CFE1DAA8-7CB7-4F89-8465-780DF18364FC}" srcOrd="0" destOrd="0" presId="urn:microsoft.com/office/officeart/2008/layout/AlternatingHexagons"/>
    <dgm:cxn modelId="{A42C2313-D17F-4A27-B9DF-AF75A40EC102}" type="presParOf" srcId="{45A89FF7-C2DA-43D4-A493-2C8E0F7D14BE}" destId="{83DD339D-49ED-4C50-834A-E6589177EE12}" srcOrd="1" destOrd="0" presId="urn:microsoft.com/office/officeart/2008/layout/AlternatingHexagons"/>
    <dgm:cxn modelId="{C0CB5808-BD11-4174-A50A-540BACBB9107}" type="presParOf" srcId="{45A89FF7-C2DA-43D4-A493-2C8E0F7D14BE}" destId="{77C42009-6C83-4587-9502-561090EDFD47}" srcOrd="2" destOrd="0" presId="urn:microsoft.com/office/officeart/2008/layout/AlternatingHexagons"/>
    <dgm:cxn modelId="{E851A48F-F693-41D3-B58B-1408DA21E093}" type="presParOf" srcId="{45A89FF7-C2DA-43D4-A493-2C8E0F7D14BE}" destId="{2BA7EBD2-AE01-4C9D-896A-0ED8261C4B38}" srcOrd="3" destOrd="0" presId="urn:microsoft.com/office/officeart/2008/layout/AlternatingHexagons"/>
    <dgm:cxn modelId="{ECB09A7E-F24D-46CF-A4F1-8642D0EF1576}" type="presParOf" srcId="{45A89FF7-C2DA-43D4-A493-2C8E0F7D14BE}" destId="{B20DCDC8-EA98-45F6-B9ED-7530FABECCB0}" srcOrd="4" destOrd="0" presId="urn:microsoft.com/office/officeart/2008/layout/AlternatingHexagons"/>
    <dgm:cxn modelId="{B5ED8892-6387-4AF0-A561-532DA9F83AC6}" type="presParOf" srcId="{423A6A0F-36D9-467A-8BD9-388F27174FD0}" destId="{41B4A2EB-DA62-46E6-AF41-C67EBD2C46C0}" srcOrd="1" destOrd="0" presId="urn:microsoft.com/office/officeart/2008/layout/AlternatingHexagons"/>
    <dgm:cxn modelId="{D621AEB7-67C7-418B-953C-2AB626AA5AD3}" type="presParOf" srcId="{423A6A0F-36D9-467A-8BD9-388F27174FD0}" destId="{DE4B045D-B57C-4BEE-8A54-7031E8C6939A}" srcOrd="2" destOrd="0" presId="urn:microsoft.com/office/officeart/2008/layout/AlternatingHexagons"/>
    <dgm:cxn modelId="{957E1EFA-7559-42AB-AB83-8E80B0E9A902}" type="presParOf" srcId="{DE4B045D-B57C-4BEE-8A54-7031E8C6939A}" destId="{2F76ABF8-A849-4967-8923-CC6F88307860}" srcOrd="0" destOrd="0" presId="urn:microsoft.com/office/officeart/2008/layout/AlternatingHexagons"/>
    <dgm:cxn modelId="{83EDE782-6F1A-42C0-B5B6-99A47CA8547F}" type="presParOf" srcId="{DE4B045D-B57C-4BEE-8A54-7031E8C6939A}" destId="{ADE67421-633B-43CE-9878-17E4E3D06734}" srcOrd="1" destOrd="0" presId="urn:microsoft.com/office/officeart/2008/layout/AlternatingHexagons"/>
    <dgm:cxn modelId="{AEAC80E0-3A5A-4AA1-AA1E-01F79FDCB7AD}" type="presParOf" srcId="{DE4B045D-B57C-4BEE-8A54-7031E8C6939A}" destId="{AADE6EF5-095F-4F20-A2EB-7A141BB84A49}" srcOrd="2" destOrd="0" presId="urn:microsoft.com/office/officeart/2008/layout/AlternatingHexagons"/>
    <dgm:cxn modelId="{FEBCFA69-27A9-4FEC-B800-C531665A0392}" type="presParOf" srcId="{DE4B045D-B57C-4BEE-8A54-7031E8C6939A}" destId="{A0605222-A96C-4521-B661-B5AF63D2335E}" srcOrd="3" destOrd="0" presId="urn:microsoft.com/office/officeart/2008/layout/AlternatingHexagons"/>
    <dgm:cxn modelId="{6379D6CE-6B48-4CFD-9609-38AF6EBD5396}" type="presParOf" srcId="{DE4B045D-B57C-4BEE-8A54-7031E8C6939A}" destId="{1B32CD5B-3A41-42C2-8D21-F63D95A94815}" srcOrd="4" destOrd="0" presId="urn:microsoft.com/office/officeart/2008/layout/AlternatingHexagons"/>
    <dgm:cxn modelId="{1624CD69-23A9-4A10-85E6-56D815AA0F99}" type="presParOf" srcId="{423A6A0F-36D9-467A-8BD9-388F27174FD0}" destId="{1699E8A1-0D4E-4EB8-9E70-F35EA4C1CAB1}" srcOrd="3" destOrd="0" presId="urn:microsoft.com/office/officeart/2008/layout/AlternatingHexagons"/>
    <dgm:cxn modelId="{D70F9F22-BFF5-4A9C-AD78-2506308CE9AA}" type="presParOf" srcId="{423A6A0F-36D9-467A-8BD9-388F27174FD0}" destId="{D4CAA2CC-4993-4C07-A0F3-43CD935DA401}" srcOrd="4" destOrd="0" presId="urn:microsoft.com/office/officeart/2008/layout/AlternatingHexagons"/>
    <dgm:cxn modelId="{61DCF037-204A-4844-8F6A-DE60F6A2B5F9}" type="presParOf" srcId="{D4CAA2CC-4993-4C07-A0F3-43CD935DA401}" destId="{90868B01-1095-40B8-A31D-9ECAD2D41A74}" srcOrd="0" destOrd="0" presId="urn:microsoft.com/office/officeart/2008/layout/AlternatingHexagons"/>
    <dgm:cxn modelId="{739C2EB9-7692-44CA-9D69-59CC08CB7208}" type="presParOf" srcId="{D4CAA2CC-4993-4C07-A0F3-43CD935DA401}" destId="{BD31D5C1-691D-4F65-9E94-1C9A89892DB3}" srcOrd="1" destOrd="0" presId="urn:microsoft.com/office/officeart/2008/layout/AlternatingHexagons"/>
    <dgm:cxn modelId="{7F6CD156-CB34-4487-92AC-34559DC06600}" type="presParOf" srcId="{D4CAA2CC-4993-4C07-A0F3-43CD935DA401}" destId="{45188A2A-A3D0-421A-89C2-800F9136AA85}" srcOrd="2" destOrd="0" presId="urn:microsoft.com/office/officeart/2008/layout/AlternatingHexagons"/>
    <dgm:cxn modelId="{7D1D836A-2C79-41F0-A589-FA6CA209492C}" type="presParOf" srcId="{D4CAA2CC-4993-4C07-A0F3-43CD935DA401}" destId="{CE278A25-4E86-4CE9-8D90-8F309253F862}" srcOrd="3" destOrd="0" presId="urn:microsoft.com/office/officeart/2008/layout/AlternatingHexagons"/>
    <dgm:cxn modelId="{131C3E1E-7564-4D54-A1B9-29D1F78118BE}" type="presParOf" srcId="{D4CAA2CC-4993-4C07-A0F3-43CD935DA401}" destId="{CFC98263-0781-4F9A-A08D-FC37E06644A7}" srcOrd="4" destOrd="0" presId="urn:microsoft.com/office/officeart/2008/layout/AlternatingHexagons"/>
    <dgm:cxn modelId="{D8D8D4EE-68FB-4388-A495-AE972E69490E}" type="presParOf" srcId="{423A6A0F-36D9-467A-8BD9-388F27174FD0}" destId="{1E0C32F7-0D3E-4A1C-9E3F-73051725B454}" srcOrd="5" destOrd="0" presId="urn:microsoft.com/office/officeart/2008/layout/AlternatingHexagons"/>
    <dgm:cxn modelId="{4AEFBB1E-B84E-492D-B312-5DA33717BC0F}" type="presParOf" srcId="{423A6A0F-36D9-467A-8BD9-388F27174FD0}" destId="{4D0350E9-8961-4351-8DDD-ADB53968402F}" srcOrd="6" destOrd="0" presId="urn:microsoft.com/office/officeart/2008/layout/AlternatingHexagons"/>
    <dgm:cxn modelId="{CC26F8D0-7540-444C-B96D-52B89AEB40C5}" type="presParOf" srcId="{4D0350E9-8961-4351-8DDD-ADB53968402F}" destId="{FC72D09F-FEB2-493F-9F1C-DF71F5B22258}" srcOrd="0" destOrd="0" presId="urn:microsoft.com/office/officeart/2008/layout/AlternatingHexagons"/>
    <dgm:cxn modelId="{481BB1A3-D446-41E0-A455-7C08C8A59ACA}" type="presParOf" srcId="{4D0350E9-8961-4351-8DDD-ADB53968402F}" destId="{6935093F-04EC-47F8-9837-C6981E5CDC10}" srcOrd="1" destOrd="0" presId="urn:microsoft.com/office/officeart/2008/layout/AlternatingHexagons"/>
    <dgm:cxn modelId="{7E70C53E-2F7D-407C-9F3B-FDE0441A84BE}" type="presParOf" srcId="{4D0350E9-8961-4351-8DDD-ADB53968402F}" destId="{BBAF8B9C-A4EC-4138-B062-2C06FB470641}" srcOrd="2" destOrd="0" presId="urn:microsoft.com/office/officeart/2008/layout/AlternatingHexagons"/>
    <dgm:cxn modelId="{8DC1FEFE-5185-4252-B241-5BB4B5076A5C}" type="presParOf" srcId="{4D0350E9-8961-4351-8DDD-ADB53968402F}" destId="{C9F0F666-8708-47A5-9172-579503932E19}" srcOrd="3" destOrd="0" presId="urn:microsoft.com/office/officeart/2008/layout/AlternatingHexagons"/>
    <dgm:cxn modelId="{6F8ACE8B-0DEB-4B22-B088-6D739031527C}" type="presParOf" srcId="{4D0350E9-8961-4351-8DDD-ADB53968402F}" destId="{27E45902-FE19-441D-AD0A-DE50D9E0A77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40423" y="-705459"/>
          <a:ext cx="1144807" cy="27390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099796" y="282484"/>
        <a:ext cx="1826062" cy="763205"/>
      </dsp:txXfrm>
    </dsp:sp>
    <dsp:sp modelId="{83DD339D-49ED-4C50-834A-E6589177EE12}">
      <dsp:nvSpPr>
        <dsp:cNvPr id="0" name=""/>
        <dsp:cNvSpPr/>
      </dsp:nvSpPr>
      <dsp:spPr>
        <a:xfrm>
          <a:off x="6785276" y="659426"/>
          <a:ext cx="1162230" cy="6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785276" y="659426"/>
        <a:ext cx="1162230" cy="62654"/>
      </dsp:txXfrm>
    </dsp:sp>
    <dsp:sp modelId="{B20DCDC8-EA98-45F6-B9ED-7530FABECCB0}">
      <dsp:nvSpPr>
        <dsp:cNvPr id="0" name=""/>
        <dsp:cNvSpPr/>
      </dsp:nvSpPr>
      <dsp:spPr>
        <a:xfrm rot="5400000">
          <a:off x="2648282" y="-621802"/>
          <a:ext cx="1041424" cy="24683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46199" y="265250"/>
        <a:ext cx="1645591" cy="694282"/>
      </dsp:txXfrm>
    </dsp:sp>
    <dsp:sp modelId="{2F76ABF8-A849-4967-8923-CC6F88307860}">
      <dsp:nvSpPr>
        <dsp:cNvPr id="0" name=""/>
        <dsp:cNvSpPr/>
      </dsp:nvSpPr>
      <dsp:spPr>
        <a:xfrm rot="5400000">
          <a:off x="3298977" y="843067"/>
          <a:ext cx="1416483" cy="200333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C00000"/>
              </a:solidFill>
            </a:rPr>
            <a:t>تحديد المشكلة</a:t>
          </a:r>
          <a:endParaRPr lang="en-US" sz="2800" b="1" kern="1200" dirty="0">
            <a:solidFill>
              <a:srgbClr val="C00000"/>
            </a:solidFill>
          </a:endParaRPr>
        </a:p>
      </dsp:txBody>
      <dsp:txXfrm rot="-5400000">
        <a:off x="3339441" y="1372574"/>
        <a:ext cx="1335557" cy="944322"/>
      </dsp:txXfrm>
    </dsp:sp>
    <dsp:sp modelId="{ADE67421-633B-43CE-9878-17E4E3D06734}">
      <dsp:nvSpPr>
        <dsp:cNvPr id="0" name=""/>
        <dsp:cNvSpPr/>
      </dsp:nvSpPr>
      <dsp:spPr>
        <a:xfrm flipV="1">
          <a:off x="2240235" y="1673896"/>
          <a:ext cx="1124738" cy="4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240235" y="1673896"/>
        <a:ext cx="1124738" cy="44620"/>
      </dsp:txXfrm>
    </dsp:sp>
    <dsp:sp modelId="{1B32CD5B-3A41-42C2-8D21-F63D95A94815}">
      <dsp:nvSpPr>
        <dsp:cNvPr id="0" name=""/>
        <dsp:cNvSpPr/>
      </dsp:nvSpPr>
      <dsp:spPr>
        <a:xfrm rot="5400000">
          <a:off x="5468650" y="1171423"/>
          <a:ext cx="1041424" cy="15030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700" b="1" kern="1200" dirty="0" smtClean="0">
              <a:solidFill>
                <a:srgbClr val="92D050"/>
              </a:solidFill>
            </a:rPr>
            <a:t>المحللون</a:t>
          </a:r>
          <a:endParaRPr lang="en-US" sz="2700" b="1" kern="1200" dirty="0">
            <a:solidFill>
              <a:srgbClr val="92D050"/>
            </a:solidFill>
          </a:endParaRPr>
        </a:p>
      </dsp:txBody>
      <dsp:txXfrm rot="-5400000">
        <a:off x="5488341" y="1575814"/>
        <a:ext cx="1002043" cy="694282"/>
      </dsp:txXfrm>
    </dsp:sp>
    <dsp:sp modelId="{90868B01-1095-40B8-A31D-9ECAD2D41A74}">
      <dsp:nvSpPr>
        <dsp:cNvPr id="0" name=""/>
        <dsp:cNvSpPr/>
      </dsp:nvSpPr>
      <dsp:spPr>
        <a:xfrm rot="5400000">
          <a:off x="5126628" y="2288337"/>
          <a:ext cx="1041424" cy="180011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5047301" y="2841255"/>
        <a:ext cx="1200079" cy="694282"/>
      </dsp:txXfrm>
    </dsp:sp>
    <dsp:sp modelId="{BD31D5C1-691D-4F65-9E94-1C9A89892DB3}">
      <dsp:nvSpPr>
        <dsp:cNvPr id="0" name=""/>
        <dsp:cNvSpPr/>
      </dsp:nvSpPr>
      <dsp:spPr>
        <a:xfrm flipV="1">
          <a:off x="5225913" y="2921872"/>
          <a:ext cx="364672" cy="4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25913" y="2921872"/>
        <a:ext cx="364672" cy="44620"/>
      </dsp:txXfrm>
    </dsp:sp>
    <dsp:sp modelId="{CFC98263-0781-4F9A-A08D-FC37E06644A7}">
      <dsp:nvSpPr>
        <dsp:cNvPr id="0" name=""/>
        <dsp:cNvSpPr/>
      </dsp:nvSpPr>
      <dsp:spPr>
        <a:xfrm rot="5400000">
          <a:off x="3251563" y="2974816"/>
          <a:ext cx="1394394" cy="154013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435383" y="3280084"/>
        <a:ext cx="1026754" cy="929596"/>
      </dsp:txXfrm>
    </dsp:sp>
    <dsp:sp modelId="{FC72D09F-FEB2-493F-9F1C-DF71F5B22258}">
      <dsp:nvSpPr>
        <dsp:cNvPr id="0" name=""/>
        <dsp:cNvSpPr/>
      </dsp:nvSpPr>
      <dsp:spPr>
        <a:xfrm rot="5400000">
          <a:off x="1794115" y="2110243"/>
          <a:ext cx="1041424" cy="20157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642906" y="2770984"/>
        <a:ext cx="1343843" cy="694282"/>
      </dsp:txXfrm>
    </dsp:sp>
    <dsp:sp modelId="{6935093F-04EC-47F8-9837-C6981E5CDC10}">
      <dsp:nvSpPr>
        <dsp:cNvPr id="0" name=""/>
        <dsp:cNvSpPr/>
      </dsp:nvSpPr>
      <dsp:spPr>
        <a:xfrm>
          <a:off x="2240235" y="3692201"/>
          <a:ext cx="1124738" cy="624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678550" y="1098225"/>
          <a:ext cx="1041424" cy="15098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695973" y="1506018"/>
        <a:ext cx="1006579" cy="694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73102" y="-721861"/>
          <a:ext cx="1173028" cy="28066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124077" y="290438"/>
        <a:ext cx="1871078" cy="782018"/>
      </dsp:txXfrm>
    </dsp:sp>
    <dsp:sp modelId="{83DD339D-49ED-4C50-834A-E6589177EE12}">
      <dsp:nvSpPr>
        <dsp:cNvPr id="0" name=""/>
        <dsp:cNvSpPr/>
      </dsp:nvSpPr>
      <dsp:spPr>
        <a:xfrm>
          <a:off x="6851107" y="676671"/>
          <a:ext cx="1190880" cy="6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851107" y="676671"/>
        <a:ext cx="1190880" cy="64198"/>
      </dsp:txXfrm>
    </dsp:sp>
    <dsp:sp modelId="{B20DCDC8-EA98-45F6-B9ED-7530FABECCB0}">
      <dsp:nvSpPr>
        <dsp:cNvPr id="0" name=""/>
        <dsp:cNvSpPr/>
      </dsp:nvSpPr>
      <dsp:spPr>
        <a:xfrm rot="5400000">
          <a:off x="2612130" y="-636142"/>
          <a:ext cx="1067097" cy="25292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02600" y="272777"/>
        <a:ext cx="1686158" cy="711398"/>
      </dsp:txXfrm>
    </dsp:sp>
    <dsp:sp modelId="{2F76ABF8-A849-4967-8923-CC6F88307860}">
      <dsp:nvSpPr>
        <dsp:cNvPr id="0" name=""/>
        <dsp:cNvSpPr/>
      </dsp:nvSpPr>
      <dsp:spPr>
        <a:xfrm rot="5400000">
          <a:off x="3498459" y="617656"/>
          <a:ext cx="1337852" cy="238071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C00000"/>
              </a:solidFill>
            </a:rPr>
            <a:t>تحديد البدائل</a:t>
          </a:r>
          <a:endParaRPr lang="en-US" sz="2800" b="1" kern="1200" dirty="0">
            <a:solidFill>
              <a:srgbClr val="C00000"/>
            </a:solidFill>
          </a:endParaRPr>
        </a:p>
      </dsp:txBody>
      <dsp:txXfrm rot="-5400000">
        <a:off x="3373814" y="1362062"/>
        <a:ext cx="1587143" cy="891902"/>
      </dsp:txXfrm>
    </dsp:sp>
    <dsp:sp modelId="{ADE67421-633B-43CE-9878-17E4E3D06734}">
      <dsp:nvSpPr>
        <dsp:cNvPr id="0" name=""/>
        <dsp:cNvSpPr/>
      </dsp:nvSpPr>
      <dsp:spPr>
        <a:xfrm flipV="1">
          <a:off x="2194024" y="1659374"/>
          <a:ext cx="1152465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194024" y="1659374"/>
        <a:ext cx="1152465" cy="45720"/>
      </dsp:txXfrm>
    </dsp:sp>
    <dsp:sp modelId="{1B32CD5B-3A41-42C2-8D21-F63D95A94815}">
      <dsp:nvSpPr>
        <dsp:cNvPr id="0" name=""/>
        <dsp:cNvSpPr/>
      </dsp:nvSpPr>
      <dsp:spPr>
        <a:xfrm rot="5400000">
          <a:off x="5935482" y="1058741"/>
          <a:ext cx="1067097" cy="15401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92D050"/>
              </a:solidFill>
            </a:rPr>
            <a:t>المحللون</a:t>
          </a:r>
          <a:endParaRPr lang="en-US" sz="2800" b="1" kern="1200" dirty="0">
            <a:solidFill>
              <a:srgbClr val="92D050"/>
            </a:solidFill>
          </a:endParaRPr>
        </a:p>
      </dsp:txBody>
      <dsp:txXfrm rot="-5400000">
        <a:off x="5955658" y="1473102"/>
        <a:ext cx="1026746" cy="711398"/>
      </dsp:txXfrm>
    </dsp:sp>
    <dsp:sp modelId="{90868B01-1095-40B8-A31D-9ECAD2D41A74}">
      <dsp:nvSpPr>
        <dsp:cNvPr id="0" name=""/>
        <dsp:cNvSpPr/>
      </dsp:nvSpPr>
      <dsp:spPr>
        <a:xfrm rot="5400000">
          <a:off x="4983461" y="2304194"/>
          <a:ext cx="1067097" cy="184449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4902179" y="2870743"/>
        <a:ext cx="1229663" cy="711398"/>
      </dsp:txXfrm>
    </dsp:sp>
    <dsp:sp modelId="{BD31D5C1-691D-4F65-9E94-1C9A89892DB3}">
      <dsp:nvSpPr>
        <dsp:cNvPr id="0" name=""/>
        <dsp:cNvSpPr/>
      </dsp:nvSpPr>
      <dsp:spPr>
        <a:xfrm flipV="1">
          <a:off x="5253303" y="2881340"/>
          <a:ext cx="37366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53303" y="2881340"/>
        <a:ext cx="373662" cy="45720"/>
      </dsp:txXfrm>
    </dsp:sp>
    <dsp:sp modelId="{CFC98263-0781-4F9A-A08D-FC37E06644A7}">
      <dsp:nvSpPr>
        <dsp:cNvPr id="0" name=""/>
        <dsp:cNvSpPr/>
      </dsp:nvSpPr>
      <dsp:spPr>
        <a:xfrm rot="5400000">
          <a:off x="3135737" y="2662643"/>
          <a:ext cx="1428769" cy="148928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353695" y="2931026"/>
        <a:ext cx="992854" cy="952513"/>
      </dsp:txXfrm>
    </dsp:sp>
    <dsp:sp modelId="{FC72D09F-FEB2-493F-9F1C-DF71F5B22258}">
      <dsp:nvSpPr>
        <dsp:cNvPr id="0" name=""/>
        <dsp:cNvSpPr/>
      </dsp:nvSpPr>
      <dsp:spPr>
        <a:xfrm rot="5400000">
          <a:off x="1577068" y="2120508"/>
          <a:ext cx="1067097" cy="1816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505125" y="2673048"/>
        <a:ext cx="1210985" cy="711398"/>
      </dsp:txXfrm>
    </dsp:sp>
    <dsp:sp modelId="{6935093F-04EC-47F8-9837-C6981E5CDC10}">
      <dsp:nvSpPr>
        <dsp:cNvPr id="0" name=""/>
        <dsp:cNvSpPr/>
      </dsp:nvSpPr>
      <dsp:spPr>
        <a:xfrm>
          <a:off x="2194024" y="3670659"/>
          <a:ext cx="1152465" cy="64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439028" y="1034473"/>
          <a:ext cx="1067097" cy="15470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456880" y="1452320"/>
        <a:ext cx="1031394" cy="7113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73102" y="-721861"/>
          <a:ext cx="1173028" cy="28066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124077" y="290438"/>
        <a:ext cx="1871078" cy="782018"/>
      </dsp:txXfrm>
    </dsp:sp>
    <dsp:sp modelId="{83DD339D-49ED-4C50-834A-E6589177EE12}">
      <dsp:nvSpPr>
        <dsp:cNvPr id="0" name=""/>
        <dsp:cNvSpPr/>
      </dsp:nvSpPr>
      <dsp:spPr>
        <a:xfrm>
          <a:off x="6851107" y="676671"/>
          <a:ext cx="1190880" cy="6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851107" y="676671"/>
        <a:ext cx="1190880" cy="64198"/>
      </dsp:txXfrm>
    </dsp:sp>
    <dsp:sp modelId="{B20DCDC8-EA98-45F6-B9ED-7530FABECCB0}">
      <dsp:nvSpPr>
        <dsp:cNvPr id="0" name=""/>
        <dsp:cNvSpPr/>
      </dsp:nvSpPr>
      <dsp:spPr>
        <a:xfrm rot="5400000">
          <a:off x="2612130" y="-636142"/>
          <a:ext cx="1067097" cy="25292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02600" y="272777"/>
        <a:ext cx="1686158" cy="711398"/>
      </dsp:txXfrm>
    </dsp:sp>
    <dsp:sp modelId="{2F76ABF8-A849-4967-8923-CC6F88307860}">
      <dsp:nvSpPr>
        <dsp:cNvPr id="0" name=""/>
        <dsp:cNvSpPr/>
      </dsp:nvSpPr>
      <dsp:spPr>
        <a:xfrm rot="5400000">
          <a:off x="3341750" y="876315"/>
          <a:ext cx="1337852" cy="198901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C00000"/>
              </a:solidFill>
            </a:rPr>
            <a:t>اختيار البديل المناسب</a:t>
          </a:r>
          <a:endParaRPr lang="en-US" sz="2400" b="1" kern="1200" dirty="0">
            <a:solidFill>
              <a:srgbClr val="C00000"/>
            </a:solidFill>
          </a:endParaRPr>
        </a:p>
      </dsp:txBody>
      <dsp:txXfrm rot="-5400000">
        <a:off x="3347671" y="1424872"/>
        <a:ext cx="1326010" cy="891902"/>
      </dsp:txXfrm>
    </dsp:sp>
    <dsp:sp modelId="{ADE67421-633B-43CE-9878-17E4E3D06734}">
      <dsp:nvSpPr>
        <dsp:cNvPr id="0" name=""/>
        <dsp:cNvSpPr/>
      </dsp:nvSpPr>
      <dsp:spPr>
        <a:xfrm flipV="1">
          <a:off x="2194024" y="1659374"/>
          <a:ext cx="1152465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194024" y="1659374"/>
        <a:ext cx="1152465" cy="45720"/>
      </dsp:txXfrm>
    </dsp:sp>
    <dsp:sp modelId="{1B32CD5B-3A41-42C2-8D21-F63D95A94815}">
      <dsp:nvSpPr>
        <dsp:cNvPr id="0" name=""/>
        <dsp:cNvSpPr/>
      </dsp:nvSpPr>
      <dsp:spPr>
        <a:xfrm rot="5400000">
          <a:off x="5907538" y="972980"/>
          <a:ext cx="1067097" cy="191626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b="1" kern="1200" dirty="0" smtClean="0">
              <a:solidFill>
                <a:srgbClr val="92D050"/>
              </a:solidFill>
            </a:rPr>
            <a:t>المحللون</a:t>
          </a:r>
          <a:endParaRPr lang="en-US" sz="3500" b="1" kern="1200" dirty="0">
            <a:solidFill>
              <a:srgbClr val="92D050"/>
            </a:solidFill>
          </a:endParaRPr>
        </a:p>
      </dsp:txBody>
      <dsp:txXfrm rot="-5400000">
        <a:off x="5802331" y="1575416"/>
        <a:ext cx="1277512" cy="711398"/>
      </dsp:txXfrm>
    </dsp:sp>
    <dsp:sp modelId="{90868B01-1095-40B8-A31D-9ECAD2D41A74}">
      <dsp:nvSpPr>
        <dsp:cNvPr id="0" name=""/>
        <dsp:cNvSpPr/>
      </dsp:nvSpPr>
      <dsp:spPr>
        <a:xfrm rot="5400000">
          <a:off x="4970974" y="2304194"/>
          <a:ext cx="1067097" cy="184449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4889692" y="2870743"/>
        <a:ext cx="1229663" cy="711398"/>
      </dsp:txXfrm>
    </dsp:sp>
    <dsp:sp modelId="{BD31D5C1-691D-4F65-9E94-1C9A89892DB3}">
      <dsp:nvSpPr>
        <dsp:cNvPr id="0" name=""/>
        <dsp:cNvSpPr/>
      </dsp:nvSpPr>
      <dsp:spPr>
        <a:xfrm flipV="1">
          <a:off x="5253303" y="2881340"/>
          <a:ext cx="37366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53303" y="2881340"/>
        <a:ext cx="373662" cy="45720"/>
      </dsp:txXfrm>
    </dsp:sp>
    <dsp:sp modelId="{CFC98263-0781-4F9A-A08D-FC37E06644A7}">
      <dsp:nvSpPr>
        <dsp:cNvPr id="0" name=""/>
        <dsp:cNvSpPr/>
      </dsp:nvSpPr>
      <dsp:spPr>
        <a:xfrm rot="5400000">
          <a:off x="3191226" y="2745411"/>
          <a:ext cx="1428769" cy="138149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441302" y="2955964"/>
        <a:ext cx="928616" cy="960391"/>
      </dsp:txXfrm>
    </dsp:sp>
    <dsp:sp modelId="{FC72D09F-FEB2-493F-9F1C-DF71F5B22258}">
      <dsp:nvSpPr>
        <dsp:cNvPr id="0" name=""/>
        <dsp:cNvSpPr/>
      </dsp:nvSpPr>
      <dsp:spPr>
        <a:xfrm rot="5400000">
          <a:off x="1766513" y="2167033"/>
          <a:ext cx="1067097" cy="1816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694570" y="2719573"/>
        <a:ext cx="1210985" cy="711398"/>
      </dsp:txXfrm>
    </dsp:sp>
    <dsp:sp modelId="{6935093F-04EC-47F8-9837-C6981E5CDC10}">
      <dsp:nvSpPr>
        <dsp:cNvPr id="0" name=""/>
        <dsp:cNvSpPr/>
      </dsp:nvSpPr>
      <dsp:spPr>
        <a:xfrm>
          <a:off x="2194024" y="3670659"/>
          <a:ext cx="1152465" cy="64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402469" y="1073828"/>
          <a:ext cx="1067097" cy="15470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420321" y="1491675"/>
        <a:ext cx="1031394" cy="7113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73102" y="-721861"/>
          <a:ext cx="1173028" cy="28066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124077" y="290438"/>
        <a:ext cx="1871078" cy="782018"/>
      </dsp:txXfrm>
    </dsp:sp>
    <dsp:sp modelId="{83DD339D-49ED-4C50-834A-E6589177EE12}">
      <dsp:nvSpPr>
        <dsp:cNvPr id="0" name=""/>
        <dsp:cNvSpPr/>
      </dsp:nvSpPr>
      <dsp:spPr>
        <a:xfrm>
          <a:off x="6851107" y="676671"/>
          <a:ext cx="1190880" cy="6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851107" y="676671"/>
        <a:ext cx="1190880" cy="64198"/>
      </dsp:txXfrm>
    </dsp:sp>
    <dsp:sp modelId="{B20DCDC8-EA98-45F6-B9ED-7530FABECCB0}">
      <dsp:nvSpPr>
        <dsp:cNvPr id="0" name=""/>
        <dsp:cNvSpPr/>
      </dsp:nvSpPr>
      <dsp:spPr>
        <a:xfrm rot="5400000">
          <a:off x="2612130" y="-636142"/>
          <a:ext cx="1067097" cy="25292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02600" y="272777"/>
        <a:ext cx="1686158" cy="711398"/>
      </dsp:txXfrm>
    </dsp:sp>
    <dsp:sp modelId="{2F76ABF8-A849-4967-8923-CC6F88307860}">
      <dsp:nvSpPr>
        <dsp:cNvPr id="0" name=""/>
        <dsp:cNvSpPr/>
      </dsp:nvSpPr>
      <dsp:spPr>
        <a:xfrm rot="5400000">
          <a:off x="3299342" y="894714"/>
          <a:ext cx="1337852" cy="20391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C00000"/>
              </a:solidFill>
            </a:rPr>
            <a:t>التنفيذ</a:t>
          </a:r>
          <a:endParaRPr lang="en-US" sz="3200" b="1" kern="1200" dirty="0">
            <a:solidFill>
              <a:srgbClr val="C00000"/>
            </a:solidFill>
          </a:endParaRPr>
        </a:p>
      </dsp:txBody>
      <dsp:txXfrm rot="-5400000">
        <a:off x="3288540" y="1468355"/>
        <a:ext cx="1359456" cy="891902"/>
      </dsp:txXfrm>
    </dsp:sp>
    <dsp:sp modelId="{ADE67421-633B-43CE-9878-17E4E3D06734}">
      <dsp:nvSpPr>
        <dsp:cNvPr id="0" name=""/>
        <dsp:cNvSpPr/>
      </dsp:nvSpPr>
      <dsp:spPr>
        <a:xfrm flipV="1">
          <a:off x="2194024" y="1659374"/>
          <a:ext cx="1152465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194024" y="1659374"/>
        <a:ext cx="1152465" cy="45720"/>
      </dsp:txXfrm>
    </dsp:sp>
    <dsp:sp modelId="{1B32CD5B-3A41-42C2-8D21-F63D95A94815}">
      <dsp:nvSpPr>
        <dsp:cNvPr id="0" name=""/>
        <dsp:cNvSpPr/>
      </dsp:nvSpPr>
      <dsp:spPr>
        <a:xfrm rot="5400000">
          <a:off x="5502024" y="1144514"/>
          <a:ext cx="1067097" cy="15401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92D050"/>
              </a:solidFill>
            </a:rPr>
            <a:t>المحللون</a:t>
          </a:r>
          <a:endParaRPr lang="en-US" sz="2800" b="1" kern="1200" dirty="0">
            <a:solidFill>
              <a:srgbClr val="92D050"/>
            </a:solidFill>
          </a:endParaRPr>
        </a:p>
      </dsp:txBody>
      <dsp:txXfrm rot="-5400000">
        <a:off x="5522200" y="1558875"/>
        <a:ext cx="1026746" cy="711398"/>
      </dsp:txXfrm>
    </dsp:sp>
    <dsp:sp modelId="{90868B01-1095-40B8-A31D-9ECAD2D41A74}">
      <dsp:nvSpPr>
        <dsp:cNvPr id="0" name=""/>
        <dsp:cNvSpPr/>
      </dsp:nvSpPr>
      <dsp:spPr>
        <a:xfrm rot="5400000">
          <a:off x="4753345" y="2287814"/>
          <a:ext cx="1067097" cy="184449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4672063" y="2854363"/>
        <a:ext cx="1229663" cy="711398"/>
      </dsp:txXfrm>
    </dsp:sp>
    <dsp:sp modelId="{BD31D5C1-691D-4F65-9E94-1C9A89892DB3}">
      <dsp:nvSpPr>
        <dsp:cNvPr id="0" name=""/>
        <dsp:cNvSpPr/>
      </dsp:nvSpPr>
      <dsp:spPr>
        <a:xfrm flipV="1">
          <a:off x="5253303" y="2881340"/>
          <a:ext cx="37366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53303" y="2881340"/>
        <a:ext cx="373662" cy="45720"/>
      </dsp:txXfrm>
    </dsp:sp>
    <dsp:sp modelId="{CFC98263-0781-4F9A-A08D-FC37E06644A7}">
      <dsp:nvSpPr>
        <dsp:cNvPr id="0" name=""/>
        <dsp:cNvSpPr/>
      </dsp:nvSpPr>
      <dsp:spPr>
        <a:xfrm rot="5400000">
          <a:off x="3060576" y="2961618"/>
          <a:ext cx="1428769" cy="117936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364684" y="3054258"/>
        <a:ext cx="820553" cy="994081"/>
      </dsp:txXfrm>
    </dsp:sp>
    <dsp:sp modelId="{FC72D09F-FEB2-493F-9F1C-DF71F5B22258}">
      <dsp:nvSpPr>
        <dsp:cNvPr id="0" name=""/>
        <dsp:cNvSpPr/>
      </dsp:nvSpPr>
      <dsp:spPr>
        <a:xfrm rot="5400000">
          <a:off x="1736907" y="2174193"/>
          <a:ext cx="1067097" cy="1816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664964" y="2726733"/>
        <a:ext cx="1210985" cy="711398"/>
      </dsp:txXfrm>
    </dsp:sp>
    <dsp:sp modelId="{6935093F-04EC-47F8-9837-C6981E5CDC10}">
      <dsp:nvSpPr>
        <dsp:cNvPr id="0" name=""/>
        <dsp:cNvSpPr/>
      </dsp:nvSpPr>
      <dsp:spPr>
        <a:xfrm>
          <a:off x="2194024" y="3670659"/>
          <a:ext cx="1152465" cy="64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402469" y="1091841"/>
          <a:ext cx="1067097" cy="15470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420321" y="1509688"/>
        <a:ext cx="1031394" cy="711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72090" y="-507673"/>
          <a:ext cx="1173028" cy="28066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123065" y="504626"/>
        <a:ext cx="1871078" cy="782018"/>
      </dsp:txXfrm>
    </dsp:sp>
    <dsp:sp modelId="{83DD339D-49ED-4C50-834A-E6589177EE12}">
      <dsp:nvSpPr>
        <dsp:cNvPr id="0" name=""/>
        <dsp:cNvSpPr/>
      </dsp:nvSpPr>
      <dsp:spPr>
        <a:xfrm>
          <a:off x="6851107" y="676671"/>
          <a:ext cx="1190880" cy="6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851107" y="676671"/>
        <a:ext cx="1190880" cy="64198"/>
      </dsp:txXfrm>
    </dsp:sp>
    <dsp:sp modelId="{B20DCDC8-EA98-45F6-B9ED-7530FABECCB0}">
      <dsp:nvSpPr>
        <dsp:cNvPr id="0" name=""/>
        <dsp:cNvSpPr/>
      </dsp:nvSpPr>
      <dsp:spPr>
        <a:xfrm rot="5400000">
          <a:off x="2612130" y="-636142"/>
          <a:ext cx="1067097" cy="25292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02600" y="272777"/>
        <a:ext cx="1686158" cy="711398"/>
      </dsp:txXfrm>
    </dsp:sp>
    <dsp:sp modelId="{2F76ABF8-A849-4967-8923-CC6F88307860}">
      <dsp:nvSpPr>
        <dsp:cNvPr id="0" name=""/>
        <dsp:cNvSpPr/>
      </dsp:nvSpPr>
      <dsp:spPr>
        <a:xfrm rot="5400000">
          <a:off x="3444382" y="766400"/>
          <a:ext cx="1337852" cy="24452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C00000"/>
              </a:solidFill>
            </a:rPr>
            <a:t>التقييم</a:t>
          </a:r>
          <a:endParaRPr lang="en-US" sz="3200" b="1" kern="1200" dirty="0">
            <a:solidFill>
              <a:srgbClr val="C00000"/>
            </a:solidFill>
          </a:endParaRPr>
        </a:p>
      </dsp:txBody>
      <dsp:txXfrm rot="-5400000">
        <a:off x="3298211" y="1543095"/>
        <a:ext cx="1630195" cy="891902"/>
      </dsp:txXfrm>
    </dsp:sp>
    <dsp:sp modelId="{ADE67421-633B-43CE-9878-17E4E3D06734}">
      <dsp:nvSpPr>
        <dsp:cNvPr id="0" name=""/>
        <dsp:cNvSpPr/>
      </dsp:nvSpPr>
      <dsp:spPr>
        <a:xfrm flipV="1">
          <a:off x="2194024" y="1659374"/>
          <a:ext cx="1152465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194024" y="1659374"/>
        <a:ext cx="1152465" cy="45720"/>
      </dsp:txXfrm>
    </dsp:sp>
    <dsp:sp modelId="{1B32CD5B-3A41-42C2-8D21-F63D95A94815}">
      <dsp:nvSpPr>
        <dsp:cNvPr id="0" name=""/>
        <dsp:cNvSpPr/>
      </dsp:nvSpPr>
      <dsp:spPr>
        <a:xfrm rot="5400000">
          <a:off x="5791473" y="1461304"/>
          <a:ext cx="1067097" cy="15401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92D050"/>
              </a:solidFill>
            </a:rPr>
            <a:t>المحللون</a:t>
          </a:r>
          <a:endParaRPr lang="en-US" sz="2800" b="1" kern="1200" dirty="0">
            <a:solidFill>
              <a:srgbClr val="92D050"/>
            </a:solidFill>
          </a:endParaRPr>
        </a:p>
      </dsp:txBody>
      <dsp:txXfrm rot="-5400000">
        <a:off x="5811649" y="1875665"/>
        <a:ext cx="1026746" cy="711398"/>
      </dsp:txXfrm>
    </dsp:sp>
    <dsp:sp modelId="{90868B01-1095-40B8-A31D-9ECAD2D41A74}">
      <dsp:nvSpPr>
        <dsp:cNvPr id="0" name=""/>
        <dsp:cNvSpPr/>
      </dsp:nvSpPr>
      <dsp:spPr>
        <a:xfrm rot="5400000">
          <a:off x="4935547" y="2304194"/>
          <a:ext cx="1067097" cy="184449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4854265" y="2870743"/>
        <a:ext cx="1229663" cy="711398"/>
      </dsp:txXfrm>
    </dsp:sp>
    <dsp:sp modelId="{BD31D5C1-691D-4F65-9E94-1C9A89892DB3}">
      <dsp:nvSpPr>
        <dsp:cNvPr id="0" name=""/>
        <dsp:cNvSpPr/>
      </dsp:nvSpPr>
      <dsp:spPr>
        <a:xfrm flipV="1">
          <a:off x="5253303" y="2881340"/>
          <a:ext cx="37366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53303" y="2881340"/>
        <a:ext cx="373662" cy="45720"/>
      </dsp:txXfrm>
    </dsp:sp>
    <dsp:sp modelId="{CFC98263-0781-4F9A-A08D-FC37E06644A7}">
      <dsp:nvSpPr>
        <dsp:cNvPr id="0" name=""/>
        <dsp:cNvSpPr/>
      </dsp:nvSpPr>
      <dsp:spPr>
        <a:xfrm rot="5400000">
          <a:off x="3138671" y="3033626"/>
          <a:ext cx="1428769" cy="117936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442779" y="3126266"/>
        <a:ext cx="820553" cy="994081"/>
      </dsp:txXfrm>
    </dsp:sp>
    <dsp:sp modelId="{FC72D09F-FEB2-493F-9F1C-DF71F5B22258}">
      <dsp:nvSpPr>
        <dsp:cNvPr id="0" name=""/>
        <dsp:cNvSpPr/>
      </dsp:nvSpPr>
      <dsp:spPr>
        <a:xfrm rot="5400000">
          <a:off x="1736907" y="2174193"/>
          <a:ext cx="1067097" cy="1816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664964" y="2726733"/>
        <a:ext cx="1210985" cy="711398"/>
      </dsp:txXfrm>
    </dsp:sp>
    <dsp:sp modelId="{6935093F-04EC-47F8-9837-C6981E5CDC10}">
      <dsp:nvSpPr>
        <dsp:cNvPr id="0" name=""/>
        <dsp:cNvSpPr/>
      </dsp:nvSpPr>
      <dsp:spPr>
        <a:xfrm>
          <a:off x="2194024" y="3670659"/>
          <a:ext cx="1152465" cy="64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330464" y="1177155"/>
          <a:ext cx="1067097" cy="15470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348316" y="1595002"/>
        <a:ext cx="1031394" cy="7113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DAA8-7CB7-4F89-8465-780DF18364FC}">
      <dsp:nvSpPr>
        <dsp:cNvPr id="0" name=""/>
        <dsp:cNvSpPr/>
      </dsp:nvSpPr>
      <dsp:spPr>
        <a:xfrm rot="5400000">
          <a:off x="5473102" y="-721861"/>
          <a:ext cx="1173028" cy="28066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>
              <a:solidFill>
                <a:srgbClr val="002060"/>
              </a:solidFill>
            </a:rPr>
            <a:t>ا</a:t>
          </a:r>
          <a:r>
            <a:rPr lang="ar-IQ" sz="3600" b="1" kern="1200" dirty="0" smtClean="0">
              <a:solidFill>
                <a:srgbClr val="002060"/>
              </a:solidFill>
            </a:rPr>
            <a:t>لبرلمان</a:t>
          </a:r>
          <a:endParaRPr lang="en-US" sz="3600" b="1" kern="1200" dirty="0">
            <a:solidFill>
              <a:srgbClr val="002060"/>
            </a:solidFill>
          </a:endParaRPr>
        </a:p>
      </dsp:txBody>
      <dsp:txXfrm rot="-5400000">
        <a:off x="5124077" y="290438"/>
        <a:ext cx="1871078" cy="782018"/>
      </dsp:txXfrm>
    </dsp:sp>
    <dsp:sp modelId="{83DD339D-49ED-4C50-834A-E6589177EE12}">
      <dsp:nvSpPr>
        <dsp:cNvPr id="0" name=""/>
        <dsp:cNvSpPr/>
      </dsp:nvSpPr>
      <dsp:spPr>
        <a:xfrm>
          <a:off x="6851107" y="676671"/>
          <a:ext cx="1190880" cy="6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851107" y="676671"/>
        <a:ext cx="1190880" cy="64198"/>
      </dsp:txXfrm>
    </dsp:sp>
    <dsp:sp modelId="{B20DCDC8-EA98-45F6-B9ED-7530FABECCB0}">
      <dsp:nvSpPr>
        <dsp:cNvPr id="0" name=""/>
        <dsp:cNvSpPr/>
      </dsp:nvSpPr>
      <dsp:spPr>
        <a:xfrm rot="5400000">
          <a:off x="2612130" y="-636142"/>
          <a:ext cx="1067097" cy="25292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FFFF00"/>
              </a:solidFill>
            </a:rPr>
            <a:t>الحكومة</a:t>
          </a:r>
          <a:endParaRPr lang="en-US" sz="3500" kern="1200" dirty="0">
            <a:solidFill>
              <a:srgbClr val="FFFF00"/>
            </a:solidFill>
          </a:endParaRPr>
        </a:p>
      </dsp:txBody>
      <dsp:txXfrm rot="-5400000">
        <a:off x="2302600" y="272777"/>
        <a:ext cx="1686158" cy="711398"/>
      </dsp:txXfrm>
    </dsp:sp>
    <dsp:sp modelId="{2F76ABF8-A849-4967-8923-CC6F88307860}">
      <dsp:nvSpPr>
        <dsp:cNvPr id="0" name=""/>
        <dsp:cNvSpPr/>
      </dsp:nvSpPr>
      <dsp:spPr>
        <a:xfrm rot="5400000">
          <a:off x="3502080" y="764485"/>
          <a:ext cx="1337852" cy="24166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C00000"/>
              </a:solidFill>
            </a:rPr>
            <a:t>التقويم</a:t>
          </a:r>
          <a:endParaRPr lang="en-US" sz="3200" b="1" kern="1200" dirty="0">
            <a:solidFill>
              <a:srgbClr val="C00000"/>
            </a:solidFill>
          </a:endParaRPr>
        </a:p>
      </dsp:txBody>
      <dsp:txXfrm rot="-5400000">
        <a:off x="3365452" y="1526865"/>
        <a:ext cx="1611108" cy="891902"/>
      </dsp:txXfrm>
    </dsp:sp>
    <dsp:sp modelId="{ADE67421-633B-43CE-9878-17E4E3D06734}">
      <dsp:nvSpPr>
        <dsp:cNvPr id="0" name=""/>
        <dsp:cNvSpPr/>
      </dsp:nvSpPr>
      <dsp:spPr>
        <a:xfrm flipV="1">
          <a:off x="2194024" y="1659374"/>
          <a:ext cx="1152465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194024" y="1659374"/>
        <a:ext cx="1152465" cy="45720"/>
      </dsp:txXfrm>
    </dsp:sp>
    <dsp:sp modelId="{1B32CD5B-3A41-42C2-8D21-F63D95A94815}">
      <dsp:nvSpPr>
        <dsp:cNvPr id="0" name=""/>
        <dsp:cNvSpPr/>
      </dsp:nvSpPr>
      <dsp:spPr>
        <a:xfrm rot="5400000">
          <a:off x="5791473" y="1088236"/>
          <a:ext cx="1067097" cy="154011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92D050"/>
              </a:solidFill>
            </a:rPr>
            <a:t>المحللون</a:t>
          </a:r>
          <a:endParaRPr lang="en-US" sz="2800" b="1" kern="1200" dirty="0">
            <a:solidFill>
              <a:srgbClr val="92D050"/>
            </a:solidFill>
          </a:endParaRPr>
        </a:p>
      </dsp:txBody>
      <dsp:txXfrm rot="-5400000">
        <a:off x="5811649" y="1502597"/>
        <a:ext cx="1026746" cy="711398"/>
      </dsp:txXfrm>
    </dsp:sp>
    <dsp:sp modelId="{90868B01-1095-40B8-A31D-9ECAD2D41A74}">
      <dsp:nvSpPr>
        <dsp:cNvPr id="0" name=""/>
        <dsp:cNvSpPr/>
      </dsp:nvSpPr>
      <dsp:spPr>
        <a:xfrm rot="5400000">
          <a:off x="5151571" y="2232187"/>
          <a:ext cx="1067097" cy="184449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002060"/>
              </a:solidFill>
            </a:rPr>
            <a:t>الاحزاب</a:t>
          </a:r>
          <a:endParaRPr lang="en-US" sz="2800" b="1" kern="1200" dirty="0">
            <a:solidFill>
              <a:srgbClr val="002060"/>
            </a:solidFill>
          </a:endParaRPr>
        </a:p>
      </dsp:txBody>
      <dsp:txXfrm rot="-5400000">
        <a:off x="5070289" y="2798736"/>
        <a:ext cx="1229663" cy="711398"/>
      </dsp:txXfrm>
    </dsp:sp>
    <dsp:sp modelId="{BD31D5C1-691D-4F65-9E94-1C9A89892DB3}">
      <dsp:nvSpPr>
        <dsp:cNvPr id="0" name=""/>
        <dsp:cNvSpPr/>
      </dsp:nvSpPr>
      <dsp:spPr>
        <a:xfrm flipV="1">
          <a:off x="5253303" y="2881340"/>
          <a:ext cx="373662" cy="4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253303" y="2881340"/>
        <a:ext cx="373662" cy="45720"/>
      </dsp:txXfrm>
    </dsp:sp>
    <dsp:sp modelId="{CFC98263-0781-4F9A-A08D-FC37E06644A7}">
      <dsp:nvSpPr>
        <dsp:cNvPr id="0" name=""/>
        <dsp:cNvSpPr/>
      </dsp:nvSpPr>
      <dsp:spPr>
        <a:xfrm rot="5400000">
          <a:off x="3270017" y="2702119"/>
          <a:ext cx="1428769" cy="145177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جماعات المصالح</a:t>
          </a:r>
          <a:endParaRPr lang="en-US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5400000">
        <a:off x="3500477" y="2951749"/>
        <a:ext cx="967850" cy="952513"/>
      </dsp:txXfrm>
    </dsp:sp>
    <dsp:sp modelId="{FC72D09F-FEB2-493F-9F1C-DF71F5B22258}">
      <dsp:nvSpPr>
        <dsp:cNvPr id="0" name=""/>
        <dsp:cNvSpPr/>
      </dsp:nvSpPr>
      <dsp:spPr>
        <a:xfrm rot="5400000">
          <a:off x="1736907" y="2174193"/>
          <a:ext cx="1067097" cy="1816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50000"/>
                </a:schemeClr>
              </a:solidFill>
            </a:rPr>
            <a:t>وسائل الاعلام</a:t>
          </a:r>
          <a:endParaRPr lang="en-US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1664964" y="2726733"/>
        <a:ext cx="1210985" cy="711398"/>
      </dsp:txXfrm>
    </dsp:sp>
    <dsp:sp modelId="{6935093F-04EC-47F8-9837-C6981E5CDC10}">
      <dsp:nvSpPr>
        <dsp:cNvPr id="0" name=""/>
        <dsp:cNvSpPr/>
      </dsp:nvSpPr>
      <dsp:spPr>
        <a:xfrm>
          <a:off x="2194024" y="3670659"/>
          <a:ext cx="1152465" cy="640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45902-FE19-441D-AD0A-DE50D9E0A77D}">
      <dsp:nvSpPr>
        <dsp:cNvPr id="0" name=""/>
        <dsp:cNvSpPr/>
      </dsp:nvSpPr>
      <dsp:spPr>
        <a:xfrm rot="5400000">
          <a:off x="1258450" y="1170464"/>
          <a:ext cx="1067097" cy="15470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>
              <a:solidFill>
                <a:srgbClr val="FFC000"/>
              </a:solidFill>
            </a:rPr>
            <a:t>المواطنون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276302" y="1588311"/>
        <a:ext cx="1031394" cy="711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تحديد المشكلة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1347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سهم إلى اليمين 10"/>
          <p:cNvSpPr/>
          <p:nvPr/>
        </p:nvSpPr>
        <p:spPr>
          <a:xfrm>
            <a:off x="3146692" y="31729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سهم لأعلى 11"/>
          <p:cNvSpPr/>
          <p:nvPr/>
        </p:nvSpPr>
        <p:spPr>
          <a:xfrm>
            <a:off x="4125100" y="372823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سهم لأعلى 12"/>
          <p:cNvSpPr/>
          <p:nvPr/>
        </p:nvSpPr>
        <p:spPr>
          <a:xfrm>
            <a:off x="4981453" y="366947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سهم لأعلى 13"/>
          <p:cNvSpPr/>
          <p:nvPr/>
        </p:nvSpPr>
        <p:spPr>
          <a:xfrm>
            <a:off x="3393580" y="348591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سهم إلى اليسار 14"/>
          <p:cNvSpPr/>
          <p:nvPr/>
        </p:nvSpPr>
        <p:spPr>
          <a:xfrm>
            <a:off x="5223234" y="324359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سهم للأسفل 15"/>
          <p:cNvSpPr/>
          <p:nvPr/>
        </p:nvSpPr>
        <p:spPr>
          <a:xfrm>
            <a:off x="4144683" y="19888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سهم للأسفل 16"/>
          <p:cNvSpPr/>
          <p:nvPr/>
        </p:nvSpPr>
        <p:spPr>
          <a:xfrm>
            <a:off x="4980918" y="217414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5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(تحديد البدائل) 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620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سهم للأسفل 2"/>
          <p:cNvSpPr/>
          <p:nvPr/>
        </p:nvSpPr>
        <p:spPr>
          <a:xfrm>
            <a:off x="4905748" y="2533359"/>
            <a:ext cx="60235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للأسفل 4"/>
          <p:cNvSpPr/>
          <p:nvPr/>
        </p:nvSpPr>
        <p:spPr>
          <a:xfrm>
            <a:off x="4139952" y="204415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 إلى اليمين 5"/>
          <p:cNvSpPr/>
          <p:nvPr/>
        </p:nvSpPr>
        <p:spPr>
          <a:xfrm>
            <a:off x="3161544" y="3214254"/>
            <a:ext cx="978408" cy="457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إلى اليسار 6"/>
          <p:cNvSpPr/>
          <p:nvPr/>
        </p:nvSpPr>
        <p:spPr>
          <a:xfrm>
            <a:off x="5364088" y="316590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>
            <a:off x="5051965" y="367131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لأعلى 8"/>
          <p:cNvSpPr/>
          <p:nvPr/>
        </p:nvSpPr>
        <p:spPr>
          <a:xfrm>
            <a:off x="3897636" y="36505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لأعلى 9"/>
          <p:cNvSpPr/>
          <p:nvPr/>
        </p:nvSpPr>
        <p:spPr>
          <a:xfrm>
            <a:off x="3203321" y="36505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(اختيار البديل المناسب)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8018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سهم للأسفل 2"/>
          <p:cNvSpPr/>
          <p:nvPr/>
        </p:nvSpPr>
        <p:spPr>
          <a:xfrm>
            <a:off x="4977756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إلى اليسار 4"/>
          <p:cNvSpPr/>
          <p:nvPr/>
        </p:nvSpPr>
        <p:spPr>
          <a:xfrm>
            <a:off x="5234924" y="328899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 للأسفل 5"/>
          <p:cNvSpPr/>
          <p:nvPr/>
        </p:nvSpPr>
        <p:spPr>
          <a:xfrm>
            <a:off x="4047637" y="19888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إلى اليمين 6"/>
          <p:cNvSpPr/>
          <p:nvPr/>
        </p:nvSpPr>
        <p:spPr>
          <a:xfrm>
            <a:off x="3001987" y="3228711"/>
            <a:ext cx="11944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>
            <a:off x="5024014" y="368364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لأعلى 8"/>
          <p:cNvSpPr/>
          <p:nvPr/>
        </p:nvSpPr>
        <p:spPr>
          <a:xfrm>
            <a:off x="4047637" y="383277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لأعلى 9"/>
          <p:cNvSpPr/>
          <p:nvPr/>
        </p:nvSpPr>
        <p:spPr>
          <a:xfrm>
            <a:off x="3356887" y="360751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(التنفيذ(مع المتابعة والرقابة)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8077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سهم للأسفل 2"/>
          <p:cNvSpPr/>
          <p:nvPr/>
        </p:nvSpPr>
        <p:spPr>
          <a:xfrm>
            <a:off x="5068733" y="253609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للأسفل 4"/>
          <p:cNvSpPr/>
          <p:nvPr/>
        </p:nvSpPr>
        <p:spPr>
          <a:xfrm>
            <a:off x="3895079" y="23037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 إلى اليسار 5"/>
          <p:cNvSpPr/>
          <p:nvPr/>
        </p:nvSpPr>
        <p:spPr>
          <a:xfrm>
            <a:off x="4821845" y="351450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إلى اليمين 6"/>
          <p:cNvSpPr/>
          <p:nvPr/>
        </p:nvSpPr>
        <p:spPr>
          <a:xfrm>
            <a:off x="2916671" y="32721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>
            <a:off x="4865673" y="378750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لأعلى 8"/>
          <p:cNvSpPr/>
          <p:nvPr/>
        </p:nvSpPr>
        <p:spPr>
          <a:xfrm>
            <a:off x="3974588" y="378750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لأعلى 9"/>
          <p:cNvSpPr/>
          <p:nvPr/>
        </p:nvSpPr>
        <p:spPr>
          <a:xfrm>
            <a:off x="3232567" y="350993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4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(التقييم)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9716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سهم للأسفل 2"/>
          <p:cNvSpPr/>
          <p:nvPr/>
        </p:nvSpPr>
        <p:spPr>
          <a:xfrm>
            <a:off x="5121772" y="261083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للأسفل 4"/>
          <p:cNvSpPr/>
          <p:nvPr/>
        </p:nvSpPr>
        <p:spPr>
          <a:xfrm>
            <a:off x="3825628" y="24208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 إلى اليسار 5"/>
          <p:cNvSpPr/>
          <p:nvPr/>
        </p:nvSpPr>
        <p:spPr>
          <a:xfrm>
            <a:off x="5330196" y="358924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لأعلى 6"/>
          <p:cNvSpPr/>
          <p:nvPr/>
        </p:nvSpPr>
        <p:spPr>
          <a:xfrm>
            <a:off x="4881835" y="38434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>
            <a:off x="4067944" y="383156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لأعلى 8"/>
          <p:cNvSpPr/>
          <p:nvPr/>
        </p:nvSpPr>
        <p:spPr>
          <a:xfrm>
            <a:off x="3249564" y="361496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إلى اليمين 9"/>
          <p:cNvSpPr/>
          <p:nvPr/>
        </p:nvSpPr>
        <p:spPr>
          <a:xfrm>
            <a:off x="3002676" y="33469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9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200" b="1" dirty="0">
                <a:solidFill>
                  <a:srgbClr val="92D050"/>
                </a:solidFill>
              </a:rPr>
              <a:t>دور المؤسسات الرسمية والمؤسسات والقوى شبه الرسمية في صنع السياسة </a:t>
            </a:r>
            <a:r>
              <a:rPr lang="ar-IQ" sz="3200" b="1" dirty="0" smtClean="0">
                <a:solidFill>
                  <a:srgbClr val="92D050"/>
                </a:solidFill>
              </a:rPr>
              <a:t>الرسمية</a:t>
            </a:r>
            <a:br>
              <a:rPr lang="ar-IQ" sz="3200" b="1" dirty="0" smtClean="0">
                <a:solidFill>
                  <a:srgbClr val="92D050"/>
                </a:solidFill>
              </a:rPr>
            </a:br>
            <a:r>
              <a:rPr lang="ar-IQ" sz="3200" b="1" dirty="0" smtClean="0">
                <a:solidFill>
                  <a:srgbClr val="92D050"/>
                </a:solidFill>
              </a:rPr>
              <a:t>(التقويم)</a:t>
            </a:r>
            <a:endParaRPr lang="en-US" sz="32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7208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سهم للأسفل 2"/>
          <p:cNvSpPr/>
          <p:nvPr/>
        </p:nvSpPr>
        <p:spPr>
          <a:xfrm flipV="1">
            <a:off x="5652120" y="3573015"/>
            <a:ext cx="72008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للأسفل 4"/>
          <p:cNvSpPr/>
          <p:nvPr/>
        </p:nvSpPr>
        <p:spPr>
          <a:xfrm>
            <a:off x="5186358" y="25657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 للأسفل 5"/>
          <p:cNvSpPr/>
          <p:nvPr/>
        </p:nvSpPr>
        <p:spPr>
          <a:xfrm>
            <a:off x="3868688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إلى اليسار 6"/>
          <p:cNvSpPr/>
          <p:nvPr/>
        </p:nvSpPr>
        <p:spPr>
          <a:xfrm>
            <a:off x="5234924" y="337641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>
            <a:off x="5167488" y="386105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لأعلى 8"/>
          <p:cNvSpPr/>
          <p:nvPr/>
        </p:nvSpPr>
        <p:spPr>
          <a:xfrm>
            <a:off x="3779912" y="371703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إلى اليمين 9"/>
          <p:cNvSpPr/>
          <p:nvPr/>
        </p:nvSpPr>
        <p:spPr>
          <a:xfrm>
            <a:off x="2890280" y="3317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سهم لأعلى 10"/>
          <p:cNvSpPr/>
          <p:nvPr/>
        </p:nvSpPr>
        <p:spPr>
          <a:xfrm>
            <a:off x="3295280" y="380207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242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130</Words>
  <Application>Microsoft Office PowerPoint</Application>
  <PresentationFormat>عرض على الشاشة (3:4)‏</PresentationFormat>
  <Paragraphs>54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دور المؤسسات الرسمية والمؤسسات والقوى شبه الرسمية في صنع السياسة الرسمية تحديد المشكلة</vt:lpstr>
      <vt:lpstr>دور المؤسسات الرسمية والمؤسسات والقوى شبه الرسمية في صنع السياسة الرسمية (تحديد البدائل) </vt:lpstr>
      <vt:lpstr>دور المؤسسات الرسمية والمؤسسات والقوى شبه الرسمية في صنع السياسة الرسمية (اختيار البديل المناسب)</vt:lpstr>
      <vt:lpstr>دور المؤسسات الرسمية والمؤسسات والقوى شبه الرسمية في صنع السياسة الرسمية (التنفيذ(مع المتابعة والرقابة)</vt:lpstr>
      <vt:lpstr>دور المؤسسات الرسمية والمؤسسات والقوى شبه الرسمية في صنع السياسة الرسمية (التقييم)</vt:lpstr>
      <vt:lpstr>دور المؤسسات الرسمية والمؤسسات والقوى شبه الرسمية في صنع السياسة الرسمية (التقويم)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المؤسسات الرسمية والمؤسسات والقوى شبه الرسمية في صنع السياسة الرسمية تحديد المشكلة</dc:title>
  <dc:creator>Digital Net</dc:creator>
  <cp:lastModifiedBy>Maher</cp:lastModifiedBy>
  <cp:revision>8</cp:revision>
  <dcterms:created xsi:type="dcterms:W3CDTF">2022-10-06T18:01:18Z</dcterms:created>
  <dcterms:modified xsi:type="dcterms:W3CDTF">2022-10-10T07:37:34Z</dcterms:modified>
</cp:coreProperties>
</file>