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1224B5-75DB-49E1-BC04-9D1184089D7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EF96F4-647A-4163-9B33-FA57FA9F0234}">
      <dgm:prSet phldrT="[نص]" custT="1"/>
      <dgm:spPr/>
      <dgm:t>
        <a:bodyPr/>
        <a:lstStyle/>
        <a:p>
          <a:r>
            <a:rPr lang="ar-IQ" sz="3200" b="1" dirty="0" smtClean="0">
              <a:solidFill>
                <a:srgbClr val="C00000"/>
              </a:solidFill>
            </a:rPr>
            <a:t>الشمولية</a:t>
          </a:r>
        </a:p>
        <a:p>
          <a:r>
            <a:rPr lang="ar-IQ" sz="2400" b="1" u="sng" dirty="0" smtClean="0">
              <a:solidFill>
                <a:srgbClr val="C00000"/>
              </a:solidFill>
            </a:rPr>
            <a:t>)</a:t>
          </a:r>
          <a:r>
            <a:rPr lang="en-US" sz="2400" b="1" u="sng" dirty="0" smtClean="0">
              <a:solidFill>
                <a:srgbClr val="FF0000"/>
              </a:solidFill>
            </a:rPr>
            <a:t>Totalitarian</a:t>
          </a:r>
          <a:r>
            <a:rPr lang="ar-IQ" sz="2400" b="1" u="sng" dirty="0" smtClean="0">
              <a:solidFill>
                <a:srgbClr val="FF0000"/>
              </a:solidFill>
            </a:rPr>
            <a:t>(</a:t>
          </a:r>
          <a:endParaRPr lang="en-US" sz="2400" dirty="0">
            <a:solidFill>
              <a:srgbClr val="FF0000"/>
            </a:solidFill>
          </a:endParaRPr>
        </a:p>
      </dgm:t>
    </dgm:pt>
    <dgm:pt modelId="{C2F00424-68DA-474C-9503-A95534CD28A7}" type="parTrans" cxnId="{657B9C81-D5BC-4A9C-96BA-55DBECB927CA}">
      <dgm:prSet/>
      <dgm:spPr/>
      <dgm:t>
        <a:bodyPr/>
        <a:lstStyle/>
        <a:p>
          <a:endParaRPr lang="en-US"/>
        </a:p>
      </dgm:t>
    </dgm:pt>
    <dgm:pt modelId="{4DC1E7D8-B19B-4EAF-8560-F246F3833002}" type="sibTrans" cxnId="{657B9C81-D5BC-4A9C-96BA-55DBECB927CA}">
      <dgm:prSet/>
      <dgm:spPr/>
      <dgm:t>
        <a:bodyPr/>
        <a:lstStyle/>
        <a:p>
          <a:endParaRPr lang="en-US"/>
        </a:p>
      </dgm:t>
    </dgm:pt>
    <dgm:pt modelId="{CBA097A5-B2B4-4A31-8413-DCCD2BCE066E}">
      <dgm:prSet phldrT="[نص]" custT="1"/>
      <dgm:spPr/>
      <dgm:t>
        <a:bodyPr/>
        <a:lstStyle/>
        <a:p>
          <a:r>
            <a:rPr lang="ar-IQ" sz="2400" b="1" dirty="0" smtClean="0">
              <a:solidFill>
                <a:schemeClr val="accent6">
                  <a:lumMod val="50000"/>
                </a:schemeClr>
              </a:solidFill>
            </a:rPr>
            <a:t>الاستمرارية</a:t>
          </a:r>
        </a:p>
        <a:p>
          <a:r>
            <a:rPr lang="en-US" sz="2800" dirty="0" smtClean="0">
              <a:solidFill>
                <a:srgbClr val="002060"/>
              </a:solidFill>
            </a:rPr>
            <a:t>continuity</a:t>
          </a:r>
          <a:endParaRPr lang="en-US" sz="2800" b="1" dirty="0">
            <a:solidFill>
              <a:srgbClr val="002060"/>
            </a:solidFill>
          </a:endParaRPr>
        </a:p>
      </dgm:t>
    </dgm:pt>
    <dgm:pt modelId="{F2A76BAB-B59D-43ED-8E31-F4F47A7D49E5}" type="parTrans" cxnId="{11B7C566-D3BF-4C34-B515-596B8F9B100E}">
      <dgm:prSet/>
      <dgm:spPr/>
      <dgm:t>
        <a:bodyPr/>
        <a:lstStyle/>
        <a:p>
          <a:endParaRPr lang="en-US"/>
        </a:p>
      </dgm:t>
    </dgm:pt>
    <dgm:pt modelId="{BA849E9C-08F2-4335-B399-F362D68A2D87}" type="sibTrans" cxnId="{11B7C566-D3BF-4C34-B515-596B8F9B100E}">
      <dgm:prSet/>
      <dgm:spPr/>
      <dgm:t>
        <a:bodyPr/>
        <a:lstStyle/>
        <a:p>
          <a:endParaRPr lang="en-US"/>
        </a:p>
      </dgm:t>
    </dgm:pt>
    <dgm:pt modelId="{28017F07-D396-4F14-A5D4-F60B2CA9A459}">
      <dgm:prSet phldrT="[نص]"/>
      <dgm:spPr/>
      <dgm:t>
        <a:bodyPr/>
        <a:lstStyle/>
        <a:p>
          <a:r>
            <a:rPr lang="ar-IQ" b="1" dirty="0" smtClean="0">
              <a:solidFill>
                <a:srgbClr val="92D050"/>
              </a:solidFill>
            </a:rPr>
            <a:t>التفاعل والتكامل</a:t>
          </a:r>
        </a:p>
        <a:p>
          <a:r>
            <a:rPr lang="ar-IQ" b="1" dirty="0" smtClean="0">
              <a:solidFill>
                <a:srgbClr val="92D050"/>
              </a:solidFill>
            </a:rPr>
            <a:t>والاتفاق العام</a:t>
          </a:r>
        </a:p>
        <a:p>
          <a:r>
            <a:rPr lang="en-US" dirty="0" smtClean="0">
              <a:solidFill>
                <a:srgbClr val="92D050"/>
              </a:solidFill>
            </a:rPr>
            <a:t>Interaction and integration and the general agreement</a:t>
          </a:r>
          <a:r>
            <a:rPr lang="ar-IQ" b="1" dirty="0" smtClean="0">
              <a:solidFill>
                <a:srgbClr val="92D050"/>
              </a:solidFill>
            </a:rPr>
            <a:t> </a:t>
          </a:r>
          <a:endParaRPr lang="en-US" b="1" dirty="0">
            <a:solidFill>
              <a:srgbClr val="92D050"/>
            </a:solidFill>
          </a:endParaRPr>
        </a:p>
      </dgm:t>
    </dgm:pt>
    <dgm:pt modelId="{198F195B-5B3D-4854-9EDE-755147DB7935}" type="parTrans" cxnId="{25C27987-4CF8-47E5-B0C0-82703837D708}">
      <dgm:prSet/>
      <dgm:spPr/>
      <dgm:t>
        <a:bodyPr/>
        <a:lstStyle/>
        <a:p>
          <a:endParaRPr lang="en-US"/>
        </a:p>
      </dgm:t>
    </dgm:pt>
    <dgm:pt modelId="{56A9902E-6D09-4064-A98A-E2DD42AF4075}" type="sibTrans" cxnId="{25C27987-4CF8-47E5-B0C0-82703837D708}">
      <dgm:prSet/>
      <dgm:spPr/>
      <dgm:t>
        <a:bodyPr/>
        <a:lstStyle/>
        <a:p>
          <a:endParaRPr lang="en-US"/>
        </a:p>
      </dgm:t>
    </dgm:pt>
    <dgm:pt modelId="{6BA6F27F-711E-414E-91E8-00D79CC6E69C}">
      <dgm:prSet phldrT="[نص]"/>
      <dgm:spPr/>
      <dgm:t>
        <a:bodyPr/>
        <a:lstStyle/>
        <a:p>
          <a:r>
            <a:rPr lang="ar-IQ" b="1" dirty="0" smtClean="0">
              <a:solidFill>
                <a:srgbClr val="002060"/>
              </a:solidFill>
            </a:rPr>
            <a:t>الرشادة  والجدوى والمصلحة العامة </a:t>
          </a:r>
        </a:p>
        <a:p>
          <a:r>
            <a:rPr lang="en-US" b="1" dirty="0" smtClean="0">
              <a:solidFill>
                <a:srgbClr val="002060"/>
              </a:solidFill>
            </a:rPr>
            <a:t>Guidance, feasibility and public interest</a:t>
          </a:r>
          <a:endParaRPr lang="en-US" b="1" dirty="0">
            <a:solidFill>
              <a:srgbClr val="002060"/>
            </a:solidFill>
          </a:endParaRPr>
        </a:p>
      </dgm:t>
    </dgm:pt>
    <dgm:pt modelId="{68EC257A-BF97-49CD-A59A-86BD87ACD916}" type="parTrans" cxnId="{1F45D0ED-BEFB-4569-B035-23EC19C56B68}">
      <dgm:prSet/>
      <dgm:spPr/>
      <dgm:t>
        <a:bodyPr/>
        <a:lstStyle/>
        <a:p>
          <a:endParaRPr lang="en-US"/>
        </a:p>
      </dgm:t>
    </dgm:pt>
    <dgm:pt modelId="{9D86149E-43CC-4D4F-8518-825BE973B72C}" type="sibTrans" cxnId="{1F45D0ED-BEFB-4569-B035-23EC19C56B68}">
      <dgm:prSet/>
      <dgm:spPr/>
      <dgm:t>
        <a:bodyPr/>
        <a:lstStyle/>
        <a:p>
          <a:endParaRPr lang="en-US"/>
        </a:p>
      </dgm:t>
    </dgm:pt>
    <dgm:pt modelId="{1E7B1D72-02F1-4CF8-8044-49A0EE61310F}">
      <dgm:prSet phldrT="[نص]" custT="1"/>
      <dgm:spPr/>
      <dgm:t>
        <a:bodyPr/>
        <a:lstStyle/>
        <a:p>
          <a:r>
            <a:rPr lang="ar-IQ" sz="3200" b="1" dirty="0" smtClean="0">
              <a:solidFill>
                <a:schemeClr val="tx2"/>
              </a:solidFill>
            </a:rPr>
            <a:t>الشرعية</a:t>
          </a:r>
        </a:p>
        <a:p>
          <a:r>
            <a:rPr lang="ar-IQ" sz="1900" b="1" u="sng" dirty="0" smtClean="0">
              <a:solidFill>
                <a:srgbClr val="FFC000"/>
              </a:solidFill>
            </a:rPr>
            <a:t>)</a:t>
          </a:r>
          <a:r>
            <a:rPr lang="en-US" sz="1900" b="1" u="sng" dirty="0" smtClean="0">
              <a:solidFill>
                <a:srgbClr val="FFC000"/>
              </a:solidFill>
            </a:rPr>
            <a:t>legitimacy</a:t>
          </a:r>
          <a:r>
            <a:rPr lang="ar-IQ" sz="1900" b="1" u="sng" dirty="0" smtClean="0">
              <a:solidFill>
                <a:srgbClr val="FFC000"/>
              </a:solidFill>
            </a:rPr>
            <a:t>(</a:t>
          </a:r>
          <a:endParaRPr lang="en-US" sz="1900" dirty="0">
            <a:solidFill>
              <a:srgbClr val="FFC000"/>
            </a:solidFill>
          </a:endParaRPr>
        </a:p>
      </dgm:t>
    </dgm:pt>
    <dgm:pt modelId="{582EE36D-5D7D-47C6-BEC9-CE774A0DEB99}" type="parTrans" cxnId="{57E12C8E-2767-48E9-9AD8-754897CAD3DC}">
      <dgm:prSet/>
      <dgm:spPr/>
      <dgm:t>
        <a:bodyPr/>
        <a:lstStyle/>
        <a:p>
          <a:endParaRPr lang="en-US"/>
        </a:p>
      </dgm:t>
    </dgm:pt>
    <dgm:pt modelId="{B29E3727-44F6-48C1-A303-8714C8AAECC3}" type="sibTrans" cxnId="{57E12C8E-2767-48E9-9AD8-754897CAD3DC}">
      <dgm:prSet/>
      <dgm:spPr/>
      <dgm:t>
        <a:bodyPr/>
        <a:lstStyle/>
        <a:p>
          <a:endParaRPr lang="en-US"/>
        </a:p>
      </dgm:t>
    </dgm:pt>
    <dgm:pt modelId="{352EE991-654A-4D79-97B3-65922B9E8D69}" type="pres">
      <dgm:prSet presAssocID="{FD1224B5-75DB-49E1-BC04-9D1184089D7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5C1461D-C4C9-410F-8500-6049B57D1868}" type="pres">
      <dgm:prSet presAssocID="{46EF96F4-647A-4163-9B33-FA57FA9F0234}" presName="node" presStyleLbl="node1" presStyleIdx="0" presStyleCnt="5" custScaleY="144390" custLinFactNeighborX="402" custLinFactNeighborY="137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52A855-1451-4BE5-932D-FB0DC60C6596}" type="pres">
      <dgm:prSet presAssocID="{4DC1E7D8-B19B-4EAF-8560-F246F3833002}" presName="sibTrans" presStyleCnt="0"/>
      <dgm:spPr/>
    </dgm:pt>
    <dgm:pt modelId="{80531540-15CC-4443-90F5-F06CDD6FC33F}" type="pres">
      <dgm:prSet presAssocID="{CBA097A5-B2B4-4A31-8413-DCCD2BCE066E}" presName="node" presStyleLbl="node1" presStyleIdx="1" presStyleCnt="5" custScaleY="146666" custLinFactNeighborX="-3199" custLinFactNeighborY="55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8A36E7-942C-4A17-B626-C8FE3E26A2E9}" type="pres">
      <dgm:prSet presAssocID="{BA849E9C-08F2-4335-B399-F362D68A2D87}" presName="sibTrans" presStyleCnt="0"/>
      <dgm:spPr/>
    </dgm:pt>
    <dgm:pt modelId="{FB3944BE-05C8-43EF-91FA-79338F80F73D}" type="pres">
      <dgm:prSet presAssocID="{28017F07-D396-4F14-A5D4-F60B2CA9A459}" presName="node" presStyleLbl="node1" presStyleIdx="2" presStyleCnt="5" custScaleY="1449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FEF35F-7CEA-4659-BE97-4FCA5BEB2BF5}" type="pres">
      <dgm:prSet presAssocID="{56A9902E-6D09-4064-A98A-E2DD42AF4075}" presName="sibTrans" presStyleCnt="0"/>
      <dgm:spPr/>
    </dgm:pt>
    <dgm:pt modelId="{9D82CFF7-C987-4942-AAB7-6AE252FB6519}" type="pres">
      <dgm:prSet presAssocID="{6BA6F27F-711E-414E-91E8-00D79CC6E69C}" presName="node" presStyleLbl="node1" presStyleIdx="3" presStyleCnt="5" custScaleX="115600" custScaleY="977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6C37F2-B3F8-4F3D-AFFC-199C79BFE4C4}" type="pres">
      <dgm:prSet presAssocID="{9D86149E-43CC-4D4F-8518-825BE973B72C}" presName="sibTrans" presStyleCnt="0"/>
      <dgm:spPr/>
    </dgm:pt>
    <dgm:pt modelId="{BE109B79-DF70-483C-BD9B-C992898E6F91}" type="pres">
      <dgm:prSet presAssocID="{1E7B1D72-02F1-4CF8-8044-49A0EE61310F}" presName="node" presStyleLbl="node1" presStyleIdx="4" presStyleCnt="5" custScaleX="1319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7E12C8E-2767-48E9-9AD8-754897CAD3DC}" srcId="{FD1224B5-75DB-49E1-BC04-9D1184089D77}" destId="{1E7B1D72-02F1-4CF8-8044-49A0EE61310F}" srcOrd="4" destOrd="0" parTransId="{582EE36D-5D7D-47C6-BEC9-CE774A0DEB99}" sibTransId="{B29E3727-44F6-48C1-A303-8714C8AAECC3}"/>
    <dgm:cxn modelId="{C47748F7-0216-48CB-8318-47A79CFE0A31}" type="presOf" srcId="{1E7B1D72-02F1-4CF8-8044-49A0EE61310F}" destId="{BE109B79-DF70-483C-BD9B-C992898E6F91}" srcOrd="0" destOrd="0" presId="urn:microsoft.com/office/officeart/2005/8/layout/default"/>
    <dgm:cxn modelId="{11B7C566-D3BF-4C34-B515-596B8F9B100E}" srcId="{FD1224B5-75DB-49E1-BC04-9D1184089D77}" destId="{CBA097A5-B2B4-4A31-8413-DCCD2BCE066E}" srcOrd="1" destOrd="0" parTransId="{F2A76BAB-B59D-43ED-8E31-F4F47A7D49E5}" sibTransId="{BA849E9C-08F2-4335-B399-F362D68A2D87}"/>
    <dgm:cxn modelId="{4A6398CB-ABF4-4E5A-9733-2200E0CA953D}" type="presOf" srcId="{28017F07-D396-4F14-A5D4-F60B2CA9A459}" destId="{FB3944BE-05C8-43EF-91FA-79338F80F73D}" srcOrd="0" destOrd="0" presId="urn:microsoft.com/office/officeart/2005/8/layout/default"/>
    <dgm:cxn modelId="{657B9C81-D5BC-4A9C-96BA-55DBECB927CA}" srcId="{FD1224B5-75DB-49E1-BC04-9D1184089D77}" destId="{46EF96F4-647A-4163-9B33-FA57FA9F0234}" srcOrd="0" destOrd="0" parTransId="{C2F00424-68DA-474C-9503-A95534CD28A7}" sibTransId="{4DC1E7D8-B19B-4EAF-8560-F246F3833002}"/>
    <dgm:cxn modelId="{A693D0E6-5990-4CAB-83FA-27F3C4DF9D97}" type="presOf" srcId="{46EF96F4-647A-4163-9B33-FA57FA9F0234}" destId="{15C1461D-C4C9-410F-8500-6049B57D1868}" srcOrd="0" destOrd="0" presId="urn:microsoft.com/office/officeart/2005/8/layout/default"/>
    <dgm:cxn modelId="{1F45D0ED-BEFB-4569-B035-23EC19C56B68}" srcId="{FD1224B5-75DB-49E1-BC04-9D1184089D77}" destId="{6BA6F27F-711E-414E-91E8-00D79CC6E69C}" srcOrd="3" destOrd="0" parTransId="{68EC257A-BF97-49CD-A59A-86BD87ACD916}" sibTransId="{9D86149E-43CC-4D4F-8518-825BE973B72C}"/>
    <dgm:cxn modelId="{2ACF67D0-F173-46F8-BC74-4E1D506575D9}" type="presOf" srcId="{CBA097A5-B2B4-4A31-8413-DCCD2BCE066E}" destId="{80531540-15CC-4443-90F5-F06CDD6FC33F}" srcOrd="0" destOrd="0" presId="urn:microsoft.com/office/officeart/2005/8/layout/default"/>
    <dgm:cxn modelId="{25C27987-4CF8-47E5-B0C0-82703837D708}" srcId="{FD1224B5-75DB-49E1-BC04-9D1184089D77}" destId="{28017F07-D396-4F14-A5D4-F60B2CA9A459}" srcOrd="2" destOrd="0" parTransId="{198F195B-5B3D-4854-9EDE-755147DB7935}" sibTransId="{56A9902E-6D09-4064-A98A-E2DD42AF4075}"/>
    <dgm:cxn modelId="{F85CC060-AE92-4772-B716-3244CF6F8E4B}" type="presOf" srcId="{6BA6F27F-711E-414E-91E8-00D79CC6E69C}" destId="{9D82CFF7-C987-4942-AAB7-6AE252FB6519}" srcOrd="0" destOrd="0" presId="urn:microsoft.com/office/officeart/2005/8/layout/default"/>
    <dgm:cxn modelId="{426679B9-F39F-4D5B-B32D-1FB7FD82BE54}" type="presOf" srcId="{FD1224B5-75DB-49E1-BC04-9D1184089D77}" destId="{352EE991-654A-4D79-97B3-65922B9E8D69}" srcOrd="0" destOrd="0" presId="urn:microsoft.com/office/officeart/2005/8/layout/default"/>
    <dgm:cxn modelId="{73DA8882-C6E8-4DDF-AF5C-ABFF69E50EC2}" type="presParOf" srcId="{352EE991-654A-4D79-97B3-65922B9E8D69}" destId="{15C1461D-C4C9-410F-8500-6049B57D1868}" srcOrd="0" destOrd="0" presId="urn:microsoft.com/office/officeart/2005/8/layout/default"/>
    <dgm:cxn modelId="{58135A7C-362D-42A4-A386-7899B68DA87A}" type="presParOf" srcId="{352EE991-654A-4D79-97B3-65922B9E8D69}" destId="{C152A855-1451-4BE5-932D-FB0DC60C6596}" srcOrd="1" destOrd="0" presId="urn:microsoft.com/office/officeart/2005/8/layout/default"/>
    <dgm:cxn modelId="{F4F587B5-3C2B-403D-94B3-630E932E7A20}" type="presParOf" srcId="{352EE991-654A-4D79-97B3-65922B9E8D69}" destId="{80531540-15CC-4443-90F5-F06CDD6FC33F}" srcOrd="2" destOrd="0" presId="urn:microsoft.com/office/officeart/2005/8/layout/default"/>
    <dgm:cxn modelId="{5BB3002D-FFB9-4C3C-AD6F-FE5E9646F7F8}" type="presParOf" srcId="{352EE991-654A-4D79-97B3-65922B9E8D69}" destId="{858A36E7-942C-4A17-B626-C8FE3E26A2E9}" srcOrd="3" destOrd="0" presId="urn:microsoft.com/office/officeart/2005/8/layout/default"/>
    <dgm:cxn modelId="{4909E3EE-A7E8-4C1E-BE31-8B6E51F6826B}" type="presParOf" srcId="{352EE991-654A-4D79-97B3-65922B9E8D69}" destId="{FB3944BE-05C8-43EF-91FA-79338F80F73D}" srcOrd="4" destOrd="0" presId="urn:microsoft.com/office/officeart/2005/8/layout/default"/>
    <dgm:cxn modelId="{55486B66-2FCF-4199-8DC9-2A639C327DF3}" type="presParOf" srcId="{352EE991-654A-4D79-97B3-65922B9E8D69}" destId="{A9FEF35F-7CEA-4659-BE97-4FCA5BEB2BF5}" srcOrd="5" destOrd="0" presId="urn:microsoft.com/office/officeart/2005/8/layout/default"/>
    <dgm:cxn modelId="{0481D34E-7216-49E1-A455-B5ACF551A36B}" type="presParOf" srcId="{352EE991-654A-4D79-97B3-65922B9E8D69}" destId="{9D82CFF7-C987-4942-AAB7-6AE252FB6519}" srcOrd="6" destOrd="0" presId="urn:microsoft.com/office/officeart/2005/8/layout/default"/>
    <dgm:cxn modelId="{49467DE3-0308-43C8-9E18-3FB4AB16A877}" type="presParOf" srcId="{352EE991-654A-4D79-97B3-65922B9E8D69}" destId="{CA6C37F2-B3F8-4F3D-AFFC-199C79BFE4C4}" srcOrd="7" destOrd="0" presId="urn:microsoft.com/office/officeart/2005/8/layout/default"/>
    <dgm:cxn modelId="{C2D53447-B352-483B-A7AA-4033CE82733C}" type="presParOf" srcId="{352EE991-654A-4D79-97B3-65922B9E8D69}" destId="{BE109B79-DF70-483C-BD9B-C992898E6F9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ABB68B-27BC-4333-BB27-CF0AEC6F3783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C1BE4275-0441-44DD-B1AC-34A3690E6883}">
      <dgm:prSet phldrT="[نص]"/>
      <dgm:spPr/>
      <dgm:t>
        <a:bodyPr/>
        <a:lstStyle/>
        <a:p>
          <a:r>
            <a:rPr lang="ar-IQ" b="1" dirty="0" smtClean="0">
              <a:solidFill>
                <a:srgbClr val="002060"/>
              </a:solidFill>
            </a:rPr>
            <a:t>3-دوافع سياسية</a:t>
          </a:r>
          <a:endParaRPr lang="en-US" b="1" dirty="0">
            <a:solidFill>
              <a:srgbClr val="002060"/>
            </a:solidFill>
          </a:endParaRPr>
        </a:p>
      </dgm:t>
    </dgm:pt>
    <dgm:pt modelId="{7614C94D-455C-49D6-8BA6-4213403A0B90}" type="parTrans" cxnId="{119DCD72-E9AF-470C-B385-FA62FAE8FC41}">
      <dgm:prSet/>
      <dgm:spPr/>
      <dgm:t>
        <a:bodyPr/>
        <a:lstStyle/>
        <a:p>
          <a:endParaRPr lang="en-US"/>
        </a:p>
      </dgm:t>
    </dgm:pt>
    <dgm:pt modelId="{EB1665C8-934E-4EED-84E0-2C645D0BA22B}" type="sibTrans" cxnId="{119DCD72-E9AF-470C-B385-FA62FAE8FC41}">
      <dgm:prSet/>
      <dgm:spPr/>
      <dgm:t>
        <a:bodyPr/>
        <a:lstStyle/>
        <a:p>
          <a:endParaRPr lang="en-US"/>
        </a:p>
      </dgm:t>
    </dgm:pt>
    <dgm:pt modelId="{BB3408D0-7D15-4038-AD35-A6BADD801DCB}">
      <dgm:prSet phldrT="[نص]"/>
      <dgm:spPr/>
      <dgm:t>
        <a:bodyPr/>
        <a:lstStyle/>
        <a:p>
          <a:r>
            <a:rPr lang="ar-IQ" b="1" dirty="0" smtClean="0">
              <a:solidFill>
                <a:srgbClr val="92D050"/>
              </a:solidFill>
            </a:rPr>
            <a:t>2-دوافع مهنية</a:t>
          </a:r>
          <a:endParaRPr lang="en-US" b="1" dirty="0">
            <a:solidFill>
              <a:srgbClr val="92D050"/>
            </a:solidFill>
          </a:endParaRPr>
        </a:p>
      </dgm:t>
    </dgm:pt>
    <dgm:pt modelId="{AEDE9113-C1C4-4781-AFBA-40F819863EF8}" type="parTrans" cxnId="{1F643DB8-189C-4079-B5D8-ED01D36051BD}">
      <dgm:prSet/>
      <dgm:spPr/>
      <dgm:t>
        <a:bodyPr/>
        <a:lstStyle/>
        <a:p>
          <a:endParaRPr lang="en-US"/>
        </a:p>
      </dgm:t>
    </dgm:pt>
    <dgm:pt modelId="{D4AE2303-7813-4332-947B-EC721714D424}" type="sibTrans" cxnId="{1F643DB8-189C-4079-B5D8-ED01D36051BD}">
      <dgm:prSet/>
      <dgm:spPr/>
      <dgm:t>
        <a:bodyPr/>
        <a:lstStyle/>
        <a:p>
          <a:endParaRPr lang="en-US"/>
        </a:p>
      </dgm:t>
    </dgm:pt>
    <dgm:pt modelId="{3BAED6B8-55AD-43EE-8C59-C9CA85C59198}">
      <dgm:prSet phldrT="[نص]"/>
      <dgm:spPr/>
      <dgm:t>
        <a:bodyPr/>
        <a:lstStyle/>
        <a:p>
          <a:r>
            <a:rPr lang="ar-IQ" b="1" dirty="0" smtClean="0">
              <a:solidFill>
                <a:srgbClr val="FFFF00"/>
              </a:solidFill>
            </a:rPr>
            <a:t>1-دوافع علمية</a:t>
          </a:r>
          <a:endParaRPr lang="en-US" b="1" dirty="0">
            <a:solidFill>
              <a:srgbClr val="FFFF00"/>
            </a:solidFill>
          </a:endParaRPr>
        </a:p>
      </dgm:t>
    </dgm:pt>
    <dgm:pt modelId="{DED40297-0B23-4202-8CDF-AAAFA1C5BBF4}" type="parTrans" cxnId="{16E431EE-94A8-485C-A8AB-E8B210AED489}">
      <dgm:prSet/>
      <dgm:spPr/>
      <dgm:t>
        <a:bodyPr/>
        <a:lstStyle/>
        <a:p>
          <a:endParaRPr lang="en-US"/>
        </a:p>
      </dgm:t>
    </dgm:pt>
    <dgm:pt modelId="{F675BD8E-FB2D-479C-92D8-852F5D898AED}" type="sibTrans" cxnId="{16E431EE-94A8-485C-A8AB-E8B210AED489}">
      <dgm:prSet/>
      <dgm:spPr/>
      <dgm:t>
        <a:bodyPr/>
        <a:lstStyle/>
        <a:p>
          <a:endParaRPr lang="en-US"/>
        </a:p>
      </dgm:t>
    </dgm:pt>
    <dgm:pt modelId="{E791CF95-9CE5-4F5A-9C17-2121D01CC193}" type="pres">
      <dgm:prSet presAssocID="{DEABB68B-27BC-4333-BB27-CF0AEC6F3783}" presName="Name0" presStyleCnt="0">
        <dgm:presLayoutVars>
          <dgm:dir/>
          <dgm:resizeHandles val="exact"/>
        </dgm:presLayoutVars>
      </dgm:prSet>
      <dgm:spPr/>
    </dgm:pt>
    <dgm:pt modelId="{D4133951-B1B4-40E5-9433-83BFE4D497BC}" type="pres">
      <dgm:prSet presAssocID="{DEABB68B-27BC-4333-BB27-CF0AEC6F3783}" presName="fgShape" presStyleLbl="fgShp" presStyleIdx="0" presStyleCnt="1"/>
      <dgm:spPr/>
    </dgm:pt>
    <dgm:pt modelId="{7285AAEF-BA98-4ADD-80D0-6C36A99D3055}" type="pres">
      <dgm:prSet presAssocID="{DEABB68B-27BC-4333-BB27-CF0AEC6F3783}" presName="linComp" presStyleCnt="0"/>
      <dgm:spPr/>
    </dgm:pt>
    <dgm:pt modelId="{D387189A-BAC2-4501-8EF8-304FBDBAF45F}" type="pres">
      <dgm:prSet presAssocID="{C1BE4275-0441-44DD-B1AC-34A3690E6883}" presName="compNode" presStyleCnt="0"/>
      <dgm:spPr/>
    </dgm:pt>
    <dgm:pt modelId="{CEA6CFC5-8170-4E42-B187-E26415DE4A42}" type="pres">
      <dgm:prSet presAssocID="{C1BE4275-0441-44DD-B1AC-34A3690E6883}" presName="bkgdShape" presStyleLbl="node1" presStyleIdx="0" presStyleCnt="3"/>
      <dgm:spPr/>
      <dgm:t>
        <a:bodyPr/>
        <a:lstStyle/>
        <a:p>
          <a:endParaRPr lang="en-US"/>
        </a:p>
      </dgm:t>
    </dgm:pt>
    <dgm:pt modelId="{0D3FBB08-8DEA-4F5C-8F6E-3A591E9C1A6C}" type="pres">
      <dgm:prSet presAssocID="{C1BE4275-0441-44DD-B1AC-34A3690E6883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5A2351-CBE0-4057-A063-3800D8E2B62D}" type="pres">
      <dgm:prSet presAssocID="{C1BE4275-0441-44DD-B1AC-34A3690E6883}" presName="invisiNode" presStyleLbl="node1" presStyleIdx="0" presStyleCnt="3"/>
      <dgm:spPr/>
    </dgm:pt>
    <dgm:pt modelId="{B63D0FBD-4CA6-4167-A95A-E7735889CD57}" type="pres">
      <dgm:prSet presAssocID="{C1BE4275-0441-44DD-B1AC-34A3690E6883}" presName="imagNode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82DD023A-653A-4840-AD19-E02EA37EAA5F}" type="pres">
      <dgm:prSet presAssocID="{EB1665C8-934E-4EED-84E0-2C645D0BA22B}" presName="sibTrans" presStyleLbl="sibTrans2D1" presStyleIdx="0" presStyleCnt="0"/>
      <dgm:spPr/>
      <dgm:t>
        <a:bodyPr/>
        <a:lstStyle/>
        <a:p>
          <a:endParaRPr lang="en-US"/>
        </a:p>
      </dgm:t>
    </dgm:pt>
    <dgm:pt modelId="{81A0B214-CF0E-4E4C-AAA4-B66F13D9FF15}" type="pres">
      <dgm:prSet presAssocID="{BB3408D0-7D15-4038-AD35-A6BADD801DCB}" presName="compNode" presStyleCnt="0"/>
      <dgm:spPr/>
    </dgm:pt>
    <dgm:pt modelId="{DDAD30CE-B8F8-45F7-A436-DF9C7D67752A}" type="pres">
      <dgm:prSet presAssocID="{BB3408D0-7D15-4038-AD35-A6BADD801DCB}" presName="bkgdShape" presStyleLbl="node1" presStyleIdx="1" presStyleCnt="3"/>
      <dgm:spPr/>
      <dgm:t>
        <a:bodyPr/>
        <a:lstStyle/>
        <a:p>
          <a:endParaRPr lang="en-US"/>
        </a:p>
      </dgm:t>
    </dgm:pt>
    <dgm:pt modelId="{D47D3D7A-7E9E-43F7-A693-10B1000BDC06}" type="pres">
      <dgm:prSet presAssocID="{BB3408D0-7D15-4038-AD35-A6BADD801DCB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88B00B-9999-41AC-B02B-C9A9B5A49644}" type="pres">
      <dgm:prSet presAssocID="{BB3408D0-7D15-4038-AD35-A6BADD801DCB}" presName="invisiNode" presStyleLbl="node1" presStyleIdx="1" presStyleCnt="3"/>
      <dgm:spPr/>
    </dgm:pt>
    <dgm:pt modelId="{F17D7F2F-E752-48F8-B761-33019E7AB2A1}" type="pres">
      <dgm:prSet presAssocID="{BB3408D0-7D15-4038-AD35-A6BADD801DCB}" presName="imagNode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5B54AFE8-DC9C-41BE-B425-C8FDC4277CD4}" type="pres">
      <dgm:prSet presAssocID="{D4AE2303-7813-4332-947B-EC721714D424}" presName="sibTrans" presStyleLbl="sibTrans2D1" presStyleIdx="0" presStyleCnt="0"/>
      <dgm:spPr/>
      <dgm:t>
        <a:bodyPr/>
        <a:lstStyle/>
        <a:p>
          <a:endParaRPr lang="en-US"/>
        </a:p>
      </dgm:t>
    </dgm:pt>
    <dgm:pt modelId="{84595315-7AB6-4BCB-8FF0-4BF93F137081}" type="pres">
      <dgm:prSet presAssocID="{3BAED6B8-55AD-43EE-8C59-C9CA85C59198}" presName="compNode" presStyleCnt="0"/>
      <dgm:spPr/>
    </dgm:pt>
    <dgm:pt modelId="{2B48701E-6A41-4869-A06F-70043B0701E6}" type="pres">
      <dgm:prSet presAssocID="{3BAED6B8-55AD-43EE-8C59-C9CA85C59198}" presName="bkgdShape" presStyleLbl="node1" presStyleIdx="2" presStyleCnt="3"/>
      <dgm:spPr/>
      <dgm:t>
        <a:bodyPr/>
        <a:lstStyle/>
        <a:p>
          <a:endParaRPr lang="en-US"/>
        </a:p>
      </dgm:t>
    </dgm:pt>
    <dgm:pt modelId="{EFC71871-1B7F-4281-A446-90CC63EEF316}" type="pres">
      <dgm:prSet presAssocID="{3BAED6B8-55AD-43EE-8C59-C9CA85C59198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62DD13-6058-4E75-A405-8539F47771B4}" type="pres">
      <dgm:prSet presAssocID="{3BAED6B8-55AD-43EE-8C59-C9CA85C59198}" presName="invisiNode" presStyleLbl="node1" presStyleIdx="2" presStyleCnt="3"/>
      <dgm:spPr/>
    </dgm:pt>
    <dgm:pt modelId="{5BA6745C-98B4-4796-AAB0-0EC342521D06}" type="pres">
      <dgm:prSet presAssocID="{3BAED6B8-55AD-43EE-8C59-C9CA85C59198}" presName="imagNode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16E431EE-94A8-485C-A8AB-E8B210AED489}" srcId="{DEABB68B-27BC-4333-BB27-CF0AEC6F3783}" destId="{3BAED6B8-55AD-43EE-8C59-C9CA85C59198}" srcOrd="2" destOrd="0" parTransId="{DED40297-0B23-4202-8CDF-AAAFA1C5BBF4}" sibTransId="{F675BD8E-FB2D-479C-92D8-852F5D898AED}"/>
    <dgm:cxn modelId="{44FFBF39-590D-4769-9B02-855BCB758CC7}" type="presOf" srcId="{D4AE2303-7813-4332-947B-EC721714D424}" destId="{5B54AFE8-DC9C-41BE-B425-C8FDC4277CD4}" srcOrd="0" destOrd="0" presId="urn:microsoft.com/office/officeart/2005/8/layout/hList7"/>
    <dgm:cxn modelId="{08EB24D7-453B-45CF-A4E2-FE1B762D6B47}" type="presOf" srcId="{3BAED6B8-55AD-43EE-8C59-C9CA85C59198}" destId="{2B48701E-6A41-4869-A06F-70043B0701E6}" srcOrd="0" destOrd="0" presId="urn:microsoft.com/office/officeart/2005/8/layout/hList7"/>
    <dgm:cxn modelId="{EEBE9CD3-2B30-4136-B232-5A2FEABCBFC8}" type="presOf" srcId="{C1BE4275-0441-44DD-B1AC-34A3690E6883}" destId="{CEA6CFC5-8170-4E42-B187-E26415DE4A42}" srcOrd="0" destOrd="0" presId="urn:microsoft.com/office/officeart/2005/8/layout/hList7"/>
    <dgm:cxn modelId="{18EC9D17-A057-4CCA-8A9F-B110C85B781A}" type="presOf" srcId="{C1BE4275-0441-44DD-B1AC-34A3690E6883}" destId="{0D3FBB08-8DEA-4F5C-8F6E-3A591E9C1A6C}" srcOrd="1" destOrd="0" presId="urn:microsoft.com/office/officeart/2005/8/layout/hList7"/>
    <dgm:cxn modelId="{212B3D65-E468-4010-A763-C6BC5AE761CF}" type="presOf" srcId="{BB3408D0-7D15-4038-AD35-A6BADD801DCB}" destId="{D47D3D7A-7E9E-43F7-A693-10B1000BDC06}" srcOrd="1" destOrd="0" presId="urn:microsoft.com/office/officeart/2005/8/layout/hList7"/>
    <dgm:cxn modelId="{CB96A906-C3CC-4F89-8E23-E2A968A5049C}" type="presOf" srcId="{EB1665C8-934E-4EED-84E0-2C645D0BA22B}" destId="{82DD023A-653A-4840-AD19-E02EA37EAA5F}" srcOrd="0" destOrd="0" presId="urn:microsoft.com/office/officeart/2005/8/layout/hList7"/>
    <dgm:cxn modelId="{119DCD72-E9AF-470C-B385-FA62FAE8FC41}" srcId="{DEABB68B-27BC-4333-BB27-CF0AEC6F3783}" destId="{C1BE4275-0441-44DD-B1AC-34A3690E6883}" srcOrd="0" destOrd="0" parTransId="{7614C94D-455C-49D6-8BA6-4213403A0B90}" sibTransId="{EB1665C8-934E-4EED-84E0-2C645D0BA22B}"/>
    <dgm:cxn modelId="{93773EDA-48E3-46F0-BA52-536BC08BA7FC}" type="presOf" srcId="{3BAED6B8-55AD-43EE-8C59-C9CA85C59198}" destId="{EFC71871-1B7F-4281-A446-90CC63EEF316}" srcOrd="1" destOrd="0" presId="urn:microsoft.com/office/officeart/2005/8/layout/hList7"/>
    <dgm:cxn modelId="{1F643DB8-189C-4079-B5D8-ED01D36051BD}" srcId="{DEABB68B-27BC-4333-BB27-CF0AEC6F3783}" destId="{BB3408D0-7D15-4038-AD35-A6BADD801DCB}" srcOrd="1" destOrd="0" parTransId="{AEDE9113-C1C4-4781-AFBA-40F819863EF8}" sibTransId="{D4AE2303-7813-4332-947B-EC721714D424}"/>
    <dgm:cxn modelId="{5DC755A6-1F31-46E7-B96C-189EFD1B67E1}" type="presOf" srcId="{DEABB68B-27BC-4333-BB27-CF0AEC6F3783}" destId="{E791CF95-9CE5-4F5A-9C17-2121D01CC193}" srcOrd="0" destOrd="0" presId="urn:microsoft.com/office/officeart/2005/8/layout/hList7"/>
    <dgm:cxn modelId="{9084C0B9-DABF-417C-BB90-3C99519F0C66}" type="presOf" srcId="{BB3408D0-7D15-4038-AD35-A6BADD801DCB}" destId="{DDAD30CE-B8F8-45F7-A436-DF9C7D67752A}" srcOrd="0" destOrd="0" presId="urn:microsoft.com/office/officeart/2005/8/layout/hList7"/>
    <dgm:cxn modelId="{55BA8B42-1D6B-4B70-905A-B5A90A99B95D}" type="presParOf" srcId="{E791CF95-9CE5-4F5A-9C17-2121D01CC193}" destId="{D4133951-B1B4-40E5-9433-83BFE4D497BC}" srcOrd="0" destOrd="0" presId="urn:microsoft.com/office/officeart/2005/8/layout/hList7"/>
    <dgm:cxn modelId="{165B8F8D-227E-4518-9500-57F0055582F1}" type="presParOf" srcId="{E791CF95-9CE5-4F5A-9C17-2121D01CC193}" destId="{7285AAEF-BA98-4ADD-80D0-6C36A99D3055}" srcOrd="1" destOrd="0" presId="urn:microsoft.com/office/officeart/2005/8/layout/hList7"/>
    <dgm:cxn modelId="{6A997636-D227-4101-B23C-D61EB517C80E}" type="presParOf" srcId="{7285AAEF-BA98-4ADD-80D0-6C36A99D3055}" destId="{D387189A-BAC2-4501-8EF8-304FBDBAF45F}" srcOrd="0" destOrd="0" presId="urn:microsoft.com/office/officeart/2005/8/layout/hList7"/>
    <dgm:cxn modelId="{E3B13016-E932-4861-9240-2609B7E850CE}" type="presParOf" srcId="{D387189A-BAC2-4501-8EF8-304FBDBAF45F}" destId="{CEA6CFC5-8170-4E42-B187-E26415DE4A42}" srcOrd="0" destOrd="0" presId="urn:microsoft.com/office/officeart/2005/8/layout/hList7"/>
    <dgm:cxn modelId="{1C10E87F-16EF-455C-A4FB-462B0AC5D2D1}" type="presParOf" srcId="{D387189A-BAC2-4501-8EF8-304FBDBAF45F}" destId="{0D3FBB08-8DEA-4F5C-8F6E-3A591E9C1A6C}" srcOrd="1" destOrd="0" presId="urn:microsoft.com/office/officeart/2005/8/layout/hList7"/>
    <dgm:cxn modelId="{27FECAC8-3463-434A-9AF7-21FDD9056582}" type="presParOf" srcId="{D387189A-BAC2-4501-8EF8-304FBDBAF45F}" destId="{715A2351-CBE0-4057-A063-3800D8E2B62D}" srcOrd="2" destOrd="0" presId="urn:microsoft.com/office/officeart/2005/8/layout/hList7"/>
    <dgm:cxn modelId="{FEF93178-80DE-425B-858C-DE45438EC47E}" type="presParOf" srcId="{D387189A-BAC2-4501-8EF8-304FBDBAF45F}" destId="{B63D0FBD-4CA6-4167-A95A-E7735889CD57}" srcOrd="3" destOrd="0" presId="urn:microsoft.com/office/officeart/2005/8/layout/hList7"/>
    <dgm:cxn modelId="{6DDF114D-015D-4335-857B-03E0A68C80CA}" type="presParOf" srcId="{7285AAEF-BA98-4ADD-80D0-6C36A99D3055}" destId="{82DD023A-653A-4840-AD19-E02EA37EAA5F}" srcOrd="1" destOrd="0" presId="urn:microsoft.com/office/officeart/2005/8/layout/hList7"/>
    <dgm:cxn modelId="{8346AAB6-5270-41EC-9DA4-9EBA23FE17F3}" type="presParOf" srcId="{7285AAEF-BA98-4ADD-80D0-6C36A99D3055}" destId="{81A0B214-CF0E-4E4C-AAA4-B66F13D9FF15}" srcOrd="2" destOrd="0" presId="urn:microsoft.com/office/officeart/2005/8/layout/hList7"/>
    <dgm:cxn modelId="{6E434EA4-A1CB-4717-A9B2-90C377F5E811}" type="presParOf" srcId="{81A0B214-CF0E-4E4C-AAA4-B66F13D9FF15}" destId="{DDAD30CE-B8F8-45F7-A436-DF9C7D67752A}" srcOrd="0" destOrd="0" presId="urn:microsoft.com/office/officeart/2005/8/layout/hList7"/>
    <dgm:cxn modelId="{7F5E401B-7630-4023-AAAC-1FCFFCC3A8C5}" type="presParOf" srcId="{81A0B214-CF0E-4E4C-AAA4-B66F13D9FF15}" destId="{D47D3D7A-7E9E-43F7-A693-10B1000BDC06}" srcOrd="1" destOrd="0" presId="urn:microsoft.com/office/officeart/2005/8/layout/hList7"/>
    <dgm:cxn modelId="{1DC1421E-EE16-474B-AA9B-9DC389604E2D}" type="presParOf" srcId="{81A0B214-CF0E-4E4C-AAA4-B66F13D9FF15}" destId="{CF88B00B-9999-41AC-B02B-C9A9B5A49644}" srcOrd="2" destOrd="0" presId="urn:microsoft.com/office/officeart/2005/8/layout/hList7"/>
    <dgm:cxn modelId="{053BDBDB-5DF5-4087-9E6E-A5A61EB41429}" type="presParOf" srcId="{81A0B214-CF0E-4E4C-AAA4-B66F13D9FF15}" destId="{F17D7F2F-E752-48F8-B761-33019E7AB2A1}" srcOrd="3" destOrd="0" presId="urn:microsoft.com/office/officeart/2005/8/layout/hList7"/>
    <dgm:cxn modelId="{B74AA98F-076B-4231-921A-598188309D1F}" type="presParOf" srcId="{7285AAEF-BA98-4ADD-80D0-6C36A99D3055}" destId="{5B54AFE8-DC9C-41BE-B425-C8FDC4277CD4}" srcOrd="3" destOrd="0" presId="urn:microsoft.com/office/officeart/2005/8/layout/hList7"/>
    <dgm:cxn modelId="{68CFE001-596A-4FFE-8A3D-DA884F03AC65}" type="presParOf" srcId="{7285AAEF-BA98-4ADD-80D0-6C36A99D3055}" destId="{84595315-7AB6-4BCB-8FF0-4BF93F137081}" srcOrd="4" destOrd="0" presId="urn:microsoft.com/office/officeart/2005/8/layout/hList7"/>
    <dgm:cxn modelId="{E557967E-6FB8-4EAE-BE44-6FDA4F88520D}" type="presParOf" srcId="{84595315-7AB6-4BCB-8FF0-4BF93F137081}" destId="{2B48701E-6A41-4869-A06F-70043B0701E6}" srcOrd="0" destOrd="0" presId="urn:microsoft.com/office/officeart/2005/8/layout/hList7"/>
    <dgm:cxn modelId="{67EC0F04-422B-4014-A249-8E4975BC7D66}" type="presParOf" srcId="{84595315-7AB6-4BCB-8FF0-4BF93F137081}" destId="{EFC71871-1B7F-4281-A446-90CC63EEF316}" srcOrd="1" destOrd="0" presId="urn:microsoft.com/office/officeart/2005/8/layout/hList7"/>
    <dgm:cxn modelId="{5005A8E8-10FE-4CC4-ADA7-9710516BD479}" type="presParOf" srcId="{84595315-7AB6-4BCB-8FF0-4BF93F137081}" destId="{2C62DD13-6058-4E75-A405-8539F47771B4}" srcOrd="2" destOrd="0" presId="urn:microsoft.com/office/officeart/2005/8/layout/hList7"/>
    <dgm:cxn modelId="{017E7600-2522-4EDB-ABA1-0CFCA2C31681}" type="presParOf" srcId="{84595315-7AB6-4BCB-8FF0-4BF93F137081}" destId="{5BA6745C-98B4-4796-AAB0-0EC342521D06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66947F-5821-4BC8-8B76-8089F549A55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AD8714-3558-4EDF-8922-A3501A823588}">
      <dgm:prSet phldrT="[نص]"/>
      <dgm:spPr/>
      <dgm:t>
        <a:bodyPr/>
        <a:lstStyle/>
        <a:p>
          <a:r>
            <a:rPr lang="ar-IQ" b="1" dirty="0" smtClean="0">
              <a:solidFill>
                <a:srgbClr val="FFC000"/>
              </a:solidFill>
            </a:rPr>
            <a:t>منهج صنع القرار</a:t>
          </a:r>
          <a:endParaRPr lang="en-US" b="1" dirty="0">
            <a:solidFill>
              <a:srgbClr val="FFC000"/>
            </a:solidFill>
          </a:endParaRPr>
        </a:p>
      </dgm:t>
    </dgm:pt>
    <dgm:pt modelId="{E4BD6BEB-2B9A-4D9F-992D-C263FB964573}" type="parTrans" cxnId="{BB352B5B-0EDB-4EA6-BE1A-7DBE5BD0E905}">
      <dgm:prSet/>
      <dgm:spPr/>
      <dgm:t>
        <a:bodyPr/>
        <a:lstStyle/>
        <a:p>
          <a:endParaRPr lang="en-US"/>
        </a:p>
      </dgm:t>
    </dgm:pt>
    <dgm:pt modelId="{D51148C6-F695-4EDA-B43A-D075770FAB59}" type="sibTrans" cxnId="{BB352B5B-0EDB-4EA6-BE1A-7DBE5BD0E905}">
      <dgm:prSet/>
      <dgm:spPr/>
      <dgm:t>
        <a:bodyPr/>
        <a:lstStyle/>
        <a:p>
          <a:endParaRPr lang="en-US"/>
        </a:p>
      </dgm:t>
    </dgm:pt>
    <dgm:pt modelId="{222A0177-84C3-4E5F-B668-F542B0C30129}">
      <dgm:prSet phldrT="[نص]"/>
      <dgm:spPr/>
      <dgm:t>
        <a:bodyPr/>
        <a:lstStyle/>
        <a:p>
          <a:r>
            <a:rPr lang="ar-IQ" b="1" dirty="0" smtClean="0">
              <a:solidFill>
                <a:srgbClr val="FFFF00"/>
              </a:solidFill>
            </a:rPr>
            <a:t>المنهج البنيوي-الوظيفي</a:t>
          </a:r>
          <a:endParaRPr lang="en-US" b="1" dirty="0">
            <a:solidFill>
              <a:srgbClr val="FFFF00"/>
            </a:solidFill>
          </a:endParaRPr>
        </a:p>
      </dgm:t>
    </dgm:pt>
    <dgm:pt modelId="{8E27BCC8-3956-41F8-B109-E3C60826F946}" type="parTrans" cxnId="{9C5C8F2E-D036-451D-850B-538EB7268737}">
      <dgm:prSet/>
      <dgm:spPr/>
      <dgm:t>
        <a:bodyPr/>
        <a:lstStyle/>
        <a:p>
          <a:endParaRPr lang="en-US"/>
        </a:p>
      </dgm:t>
    </dgm:pt>
    <dgm:pt modelId="{55E611D3-C60D-43D9-9FE5-B705EF47A539}" type="sibTrans" cxnId="{9C5C8F2E-D036-451D-850B-538EB7268737}">
      <dgm:prSet/>
      <dgm:spPr/>
      <dgm:t>
        <a:bodyPr/>
        <a:lstStyle/>
        <a:p>
          <a:endParaRPr lang="en-US"/>
        </a:p>
      </dgm:t>
    </dgm:pt>
    <dgm:pt modelId="{156FD5F1-8803-46AC-8ED8-C53737756706}">
      <dgm:prSet phldrT="[نص]"/>
      <dgm:spPr/>
      <dgm:t>
        <a:bodyPr/>
        <a:lstStyle/>
        <a:p>
          <a:r>
            <a:rPr lang="ar-IQ" b="1" dirty="0" smtClean="0">
              <a:solidFill>
                <a:srgbClr val="92D050"/>
              </a:solidFill>
            </a:rPr>
            <a:t>المنهج النظمي</a:t>
          </a:r>
          <a:endParaRPr lang="en-US" b="1" dirty="0">
            <a:solidFill>
              <a:srgbClr val="92D050"/>
            </a:solidFill>
          </a:endParaRPr>
        </a:p>
      </dgm:t>
    </dgm:pt>
    <dgm:pt modelId="{02C94E8C-09A7-4826-B172-3FA791E9FB32}" type="parTrans" cxnId="{AD72C9BB-2550-4EB2-8B6B-0389419E94AD}">
      <dgm:prSet/>
      <dgm:spPr/>
      <dgm:t>
        <a:bodyPr/>
        <a:lstStyle/>
        <a:p>
          <a:endParaRPr lang="en-US"/>
        </a:p>
      </dgm:t>
    </dgm:pt>
    <dgm:pt modelId="{D2B0447E-E1ED-41D9-A186-EF11886D8C6B}" type="sibTrans" cxnId="{AD72C9BB-2550-4EB2-8B6B-0389419E94AD}">
      <dgm:prSet/>
      <dgm:spPr/>
      <dgm:t>
        <a:bodyPr/>
        <a:lstStyle/>
        <a:p>
          <a:endParaRPr lang="en-US"/>
        </a:p>
      </dgm:t>
    </dgm:pt>
    <dgm:pt modelId="{B775C08E-6FE0-4735-AA1E-8C3D73194EF8}">
      <dgm:prSet phldrT="[نص]"/>
      <dgm:spPr/>
      <dgm:t>
        <a:bodyPr/>
        <a:lstStyle/>
        <a:p>
          <a:r>
            <a:rPr lang="ar-IQ" b="1" dirty="0" smtClean="0">
              <a:solidFill>
                <a:srgbClr val="7030A0"/>
              </a:solidFill>
            </a:rPr>
            <a:t>منهج الاتصال</a:t>
          </a:r>
          <a:endParaRPr lang="en-US" b="1" dirty="0">
            <a:solidFill>
              <a:srgbClr val="7030A0"/>
            </a:solidFill>
          </a:endParaRPr>
        </a:p>
      </dgm:t>
    </dgm:pt>
    <dgm:pt modelId="{C3FA42D0-9696-4221-B4BE-C766DF21CDDF}" type="parTrans" cxnId="{1E3F03F1-DD48-4D48-9349-EB6E2D821B9F}">
      <dgm:prSet/>
      <dgm:spPr/>
      <dgm:t>
        <a:bodyPr/>
        <a:lstStyle/>
        <a:p>
          <a:endParaRPr lang="en-US"/>
        </a:p>
      </dgm:t>
    </dgm:pt>
    <dgm:pt modelId="{430FA524-C0E5-468B-9CB3-3D96511E25BB}" type="sibTrans" cxnId="{1E3F03F1-DD48-4D48-9349-EB6E2D821B9F}">
      <dgm:prSet/>
      <dgm:spPr/>
      <dgm:t>
        <a:bodyPr/>
        <a:lstStyle/>
        <a:p>
          <a:endParaRPr lang="en-US"/>
        </a:p>
      </dgm:t>
    </dgm:pt>
    <dgm:pt modelId="{335114BE-3E8E-491F-9989-C5B0230128FB}">
      <dgm:prSet phldrT="[نص]"/>
      <dgm:spPr/>
      <dgm:t>
        <a:bodyPr/>
        <a:lstStyle/>
        <a:p>
          <a:r>
            <a:rPr lang="ar-IQ" b="1" dirty="0" smtClean="0">
              <a:solidFill>
                <a:srgbClr val="002060"/>
              </a:solidFill>
            </a:rPr>
            <a:t>منهج الجماعة</a:t>
          </a:r>
          <a:endParaRPr lang="en-US" b="1" dirty="0">
            <a:solidFill>
              <a:srgbClr val="002060"/>
            </a:solidFill>
          </a:endParaRPr>
        </a:p>
      </dgm:t>
    </dgm:pt>
    <dgm:pt modelId="{7621996C-4C5D-4223-9306-4B1E8AFC016C}" type="parTrans" cxnId="{C1B355E0-B93A-4AAF-910A-854BB0343010}">
      <dgm:prSet/>
      <dgm:spPr/>
      <dgm:t>
        <a:bodyPr/>
        <a:lstStyle/>
        <a:p>
          <a:endParaRPr lang="en-US"/>
        </a:p>
      </dgm:t>
    </dgm:pt>
    <dgm:pt modelId="{B00AB759-DFE8-4D8E-A83F-163655AC444B}" type="sibTrans" cxnId="{C1B355E0-B93A-4AAF-910A-854BB0343010}">
      <dgm:prSet/>
      <dgm:spPr/>
      <dgm:t>
        <a:bodyPr/>
        <a:lstStyle/>
        <a:p>
          <a:endParaRPr lang="en-US"/>
        </a:p>
      </dgm:t>
    </dgm:pt>
    <dgm:pt modelId="{8AF557C3-F8B2-4D81-AC9E-6175C4851AF2}" type="pres">
      <dgm:prSet presAssocID="{A166947F-5821-4BC8-8B76-8089F549A55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05C396C-C117-40D9-B89C-C39AAB58052F}" type="pres">
      <dgm:prSet presAssocID="{74AD8714-3558-4EDF-8922-A3501A8235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24CD21-3518-4DAB-AC79-C1C16AFAED16}" type="pres">
      <dgm:prSet presAssocID="{D51148C6-F695-4EDA-B43A-D075770FAB59}" presName="sibTrans" presStyleCnt="0"/>
      <dgm:spPr/>
    </dgm:pt>
    <dgm:pt modelId="{0001C6CE-3A6E-437F-941C-4D6467A2C3AC}" type="pres">
      <dgm:prSet presAssocID="{222A0177-84C3-4E5F-B668-F542B0C3012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DE0E7B-74B6-4D98-9A12-3A3672CA8440}" type="pres">
      <dgm:prSet presAssocID="{55E611D3-C60D-43D9-9FE5-B705EF47A539}" presName="sibTrans" presStyleCnt="0"/>
      <dgm:spPr/>
    </dgm:pt>
    <dgm:pt modelId="{FB7C1021-2FB5-4958-A03C-5E40E19D5C93}" type="pres">
      <dgm:prSet presAssocID="{156FD5F1-8803-46AC-8ED8-C5373775670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A6B5AC-669C-43E3-BF90-D8DB3A9B8901}" type="pres">
      <dgm:prSet presAssocID="{D2B0447E-E1ED-41D9-A186-EF11886D8C6B}" presName="sibTrans" presStyleCnt="0"/>
      <dgm:spPr/>
    </dgm:pt>
    <dgm:pt modelId="{4B7A9775-92AA-4CE5-9E3D-83080104232B}" type="pres">
      <dgm:prSet presAssocID="{B775C08E-6FE0-4735-AA1E-8C3D73194EF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2E1320-44E6-44C8-8512-5DF581F11D88}" type="pres">
      <dgm:prSet presAssocID="{430FA524-C0E5-468B-9CB3-3D96511E25BB}" presName="sibTrans" presStyleCnt="0"/>
      <dgm:spPr/>
    </dgm:pt>
    <dgm:pt modelId="{1ED05FE3-00BB-4803-A473-FB7FBD7B015B}" type="pres">
      <dgm:prSet presAssocID="{335114BE-3E8E-491F-9989-C5B0230128F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BAF242-84B3-4B94-9D5F-616643CC7392}" type="presOf" srcId="{A166947F-5821-4BC8-8B76-8089F549A55C}" destId="{8AF557C3-F8B2-4D81-AC9E-6175C4851AF2}" srcOrd="0" destOrd="0" presId="urn:microsoft.com/office/officeart/2005/8/layout/default"/>
    <dgm:cxn modelId="{C1B355E0-B93A-4AAF-910A-854BB0343010}" srcId="{A166947F-5821-4BC8-8B76-8089F549A55C}" destId="{335114BE-3E8E-491F-9989-C5B0230128FB}" srcOrd="4" destOrd="0" parTransId="{7621996C-4C5D-4223-9306-4B1E8AFC016C}" sibTransId="{B00AB759-DFE8-4D8E-A83F-163655AC444B}"/>
    <dgm:cxn modelId="{BB352B5B-0EDB-4EA6-BE1A-7DBE5BD0E905}" srcId="{A166947F-5821-4BC8-8B76-8089F549A55C}" destId="{74AD8714-3558-4EDF-8922-A3501A823588}" srcOrd="0" destOrd="0" parTransId="{E4BD6BEB-2B9A-4D9F-992D-C263FB964573}" sibTransId="{D51148C6-F695-4EDA-B43A-D075770FAB59}"/>
    <dgm:cxn modelId="{3E5BB2C9-DD7B-410D-9A3C-914781348E2B}" type="presOf" srcId="{335114BE-3E8E-491F-9989-C5B0230128FB}" destId="{1ED05FE3-00BB-4803-A473-FB7FBD7B015B}" srcOrd="0" destOrd="0" presId="urn:microsoft.com/office/officeart/2005/8/layout/default"/>
    <dgm:cxn modelId="{AD72C9BB-2550-4EB2-8B6B-0389419E94AD}" srcId="{A166947F-5821-4BC8-8B76-8089F549A55C}" destId="{156FD5F1-8803-46AC-8ED8-C53737756706}" srcOrd="2" destOrd="0" parTransId="{02C94E8C-09A7-4826-B172-3FA791E9FB32}" sibTransId="{D2B0447E-E1ED-41D9-A186-EF11886D8C6B}"/>
    <dgm:cxn modelId="{0D2356C6-D030-4A8F-9468-D23FCB22B0DA}" type="presOf" srcId="{156FD5F1-8803-46AC-8ED8-C53737756706}" destId="{FB7C1021-2FB5-4958-A03C-5E40E19D5C93}" srcOrd="0" destOrd="0" presId="urn:microsoft.com/office/officeart/2005/8/layout/default"/>
    <dgm:cxn modelId="{1B64B1EF-7CDB-4B3A-BF8B-0C039184822A}" type="presOf" srcId="{B775C08E-6FE0-4735-AA1E-8C3D73194EF8}" destId="{4B7A9775-92AA-4CE5-9E3D-83080104232B}" srcOrd="0" destOrd="0" presId="urn:microsoft.com/office/officeart/2005/8/layout/default"/>
    <dgm:cxn modelId="{C12E3DDE-9FB6-4311-9EA4-6C6FCC03D3EF}" type="presOf" srcId="{222A0177-84C3-4E5F-B668-F542B0C30129}" destId="{0001C6CE-3A6E-437F-941C-4D6467A2C3AC}" srcOrd="0" destOrd="0" presId="urn:microsoft.com/office/officeart/2005/8/layout/default"/>
    <dgm:cxn modelId="{1E3F03F1-DD48-4D48-9349-EB6E2D821B9F}" srcId="{A166947F-5821-4BC8-8B76-8089F549A55C}" destId="{B775C08E-6FE0-4735-AA1E-8C3D73194EF8}" srcOrd="3" destOrd="0" parTransId="{C3FA42D0-9696-4221-B4BE-C766DF21CDDF}" sibTransId="{430FA524-C0E5-468B-9CB3-3D96511E25BB}"/>
    <dgm:cxn modelId="{E807DC6C-3CC6-4E3F-8816-D042A1C2AA63}" type="presOf" srcId="{74AD8714-3558-4EDF-8922-A3501A823588}" destId="{505C396C-C117-40D9-B89C-C39AAB58052F}" srcOrd="0" destOrd="0" presId="urn:microsoft.com/office/officeart/2005/8/layout/default"/>
    <dgm:cxn modelId="{9C5C8F2E-D036-451D-850B-538EB7268737}" srcId="{A166947F-5821-4BC8-8B76-8089F549A55C}" destId="{222A0177-84C3-4E5F-B668-F542B0C30129}" srcOrd="1" destOrd="0" parTransId="{8E27BCC8-3956-41F8-B109-E3C60826F946}" sibTransId="{55E611D3-C60D-43D9-9FE5-B705EF47A539}"/>
    <dgm:cxn modelId="{7DAF773B-F981-480E-A97A-C977AD1CD013}" type="presParOf" srcId="{8AF557C3-F8B2-4D81-AC9E-6175C4851AF2}" destId="{505C396C-C117-40D9-B89C-C39AAB58052F}" srcOrd="0" destOrd="0" presId="urn:microsoft.com/office/officeart/2005/8/layout/default"/>
    <dgm:cxn modelId="{D024587D-D505-4F0A-B78F-760316F668E6}" type="presParOf" srcId="{8AF557C3-F8B2-4D81-AC9E-6175C4851AF2}" destId="{8124CD21-3518-4DAB-AC79-C1C16AFAED16}" srcOrd="1" destOrd="0" presId="urn:microsoft.com/office/officeart/2005/8/layout/default"/>
    <dgm:cxn modelId="{809A0062-6392-4711-91BC-19D2ED8429A8}" type="presParOf" srcId="{8AF557C3-F8B2-4D81-AC9E-6175C4851AF2}" destId="{0001C6CE-3A6E-437F-941C-4D6467A2C3AC}" srcOrd="2" destOrd="0" presId="urn:microsoft.com/office/officeart/2005/8/layout/default"/>
    <dgm:cxn modelId="{3A7CB9A3-EE3C-40F2-B2B5-0E6570591341}" type="presParOf" srcId="{8AF557C3-F8B2-4D81-AC9E-6175C4851AF2}" destId="{BEDE0E7B-74B6-4D98-9A12-3A3672CA8440}" srcOrd="3" destOrd="0" presId="urn:microsoft.com/office/officeart/2005/8/layout/default"/>
    <dgm:cxn modelId="{47BAA375-89E2-476D-8E3E-12C079512AA4}" type="presParOf" srcId="{8AF557C3-F8B2-4D81-AC9E-6175C4851AF2}" destId="{FB7C1021-2FB5-4958-A03C-5E40E19D5C93}" srcOrd="4" destOrd="0" presId="urn:microsoft.com/office/officeart/2005/8/layout/default"/>
    <dgm:cxn modelId="{FD7943F4-3E93-4C20-8BCB-AA675B8D1466}" type="presParOf" srcId="{8AF557C3-F8B2-4D81-AC9E-6175C4851AF2}" destId="{4EA6B5AC-669C-43E3-BF90-D8DB3A9B8901}" srcOrd="5" destOrd="0" presId="urn:microsoft.com/office/officeart/2005/8/layout/default"/>
    <dgm:cxn modelId="{E3A0DDEB-4186-430C-8BCE-9A44EC0047D3}" type="presParOf" srcId="{8AF557C3-F8B2-4D81-AC9E-6175C4851AF2}" destId="{4B7A9775-92AA-4CE5-9E3D-83080104232B}" srcOrd="6" destOrd="0" presId="urn:microsoft.com/office/officeart/2005/8/layout/default"/>
    <dgm:cxn modelId="{873DAC9B-F2F2-4254-B3D8-4F9D8D463156}" type="presParOf" srcId="{8AF557C3-F8B2-4D81-AC9E-6175C4851AF2}" destId="{332E1320-44E6-44C8-8512-5DF581F11D88}" srcOrd="7" destOrd="0" presId="urn:microsoft.com/office/officeart/2005/8/layout/default"/>
    <dgm:cxn modelId="{F93FBCA1-76AF-4AAB-8524-6A88312F9E54}" type="presParOf" srcId="{8AF557C3-F8B2-4D81-AC9E-6175C4851AF2}" destId="{1ED05FE3-00BB-4803-A473-FB7FBD7B015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C1461D-C4C9-410F-8500-6049B57D1868}">
      <dsp:nvSpPr>
        <dsp:cNvPr id="0" name=""/>
        <dsp:cNvSpPr/>
      </dsp:nvSpPr>
      <dsp:spPr>
        <a:xfrm>
          <a:off x="10338" y="460647"/>
          <a:ext cx="2571749" cy="2228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b="1" kern="1200" dirty="0" smtClean="0">
              <a:solidFill>
                <a:srgbClr val="C00000"/>
              </a:solidFill>
            </a:rPr>
            <a:t>الشمولية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b="1" u="sng" kern="1200" dirty="0" smtClean="0">
              <a:solidFill>
                <a:srgbClr val="C00000"/>
              </a:solidFill>
            </a:rPr>
            <a:t>)</a:t>
          </a:r>
          <a:r>
            <a:rPr lang="en-US" sz="2400" b="1" u="sng" kern="1200" dirty="0" smtClean="0">
              <a:solidFill>
                <a:srgbClr val="FF0000"/>
              </a:solidFill>
            </a:rPr>
            <a:t>Totalitarian</a:t>
          </a:r>
          <a:r>
            <a:rPr lang="ar-IQ" sz="2400" b="1" u="sng" kern="1200" dirty="0" smtClean="0">
              <a:solidFill>
                <a:srgbClr val="FF0000"/>
              </a:solidFill>
            </a:rPr>
            <a:t>(</a:t>
          </a:r>
          <a:endParaRPr lang="en-US" sz="2400" kern="1200" dirty="0">
            <a:solidFill>
              <a:srgbClr val="FF0000"/>
            </a:solidFill>
          </a:endParaRPr>
        </a:p>
      </dsp:txBody>
      <dsp:txXfrm>
        <a:off x="10338" y="460647"/>
        <a:ext cx="2571749" cy="2228009"/>
      </dsp:txXfrm>
    </dsp:sp>
    <dsp:sp modelId="{80531540-15CC-4443-90F5-F06CDD6FC33F}">
      <dsp:nvSpPr>
        <dsp:cNvPr id="0" name=""/>
        <dsp:cNvSpPr/>
      </dsp:nvSpPr>
      <dsp:spPr>
        <a:xfrm>
          <a:off x="2746654" y="316634"/>
          <a:ext cx="2571749" cy="22631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b="1" kern="1200" dirty="0" smtClean="0">
              <a:solidFill>
                <a:schemeClr val="accent6">
                  <a:lumMod val="50000"/>
                </a:schemeClr>
              </a:solidFill>
            </a:rPr>
            <a:t>الاستمرارية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002060"/>
              </a:solidFill>
            </a:rPr>
            <a:t>continuity</a:t>
          </a:r>
          <a:endParaRPr lang="en-US" sz="2800" b="1" kern="1200" dirty="0">
            <a:solidFill>
              <a:srgbClr val="002060"/>
            </a:solidFill>
          </a:endParaRPr>
        </a:p>
      </dsp:txBody>
      <dsp:txXfrm>
        <a:off x="2746654" y="316634"/>
        <a:ext cx="2571749" cy="2263129"/>
      </dsp:txXfrm>
    </dsp:sp>
    <dsp:sp modelId="{FB3944BE-05C8-43EF-91FA-79338F80F73D}">
      <dsp:nvSpPr>
        <dsp:cNvPr id="0" name=""/>
        <dsp:cNvSpPr/>
      </dsp:nvSpPr>
      <dsp:spPr>
        <a:xfrm>
          <a:off x="5657849" y="244628"/>
          <a:ext cx="2571749" cy="22364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200" b="1" kern="1200" dirty="0" smtClean="0">
              <a:solidFill>
                <a:srgbClr val="92D050"/>
              </a:solidFill>
            </a:rPr>
            <a:t>التفاعل والتكامل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200" b="1" kern="1200" dirty="0" smtClean="0">
              <a:solidFill>
                <a:srgbClr val="92D050"/>
              </a:solidFill>
            </a:rPr>
            <a:t>والاتفاق العام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92D050"/>
              </a:solidFill>
            </a:rPr>
            <a:t>Interaction and integration and the general agreement</a:t>
          </a:r>
          <a:r>
            <a:rPr lang="ar-IQ" sz="2200" b="1" kern="1200" dirty="0" smtClean="0">
              <a:solidFill>
                <a:srgbClr val="92D050"/>
              </a:solidFill>
            </a:rPr>
            <a:t> </a:t>
          </a:r>
          <a:endParaRPr lang="en-US" sz="2200" b="1" kern="1200" dirty="0">
            <a:solidFill>
              <a:srgbClr val="92D050"/>
            </a:solidFill>
          </a:endParaRPr>
        </a:p>
      </dsp:txBody>
      <dsp:txXfrm>
        <a:off x="5657849" y="244628"/>
        <a:ext cx="2571749" cy="2236481"/>
      </dsp:txXfrm>
    </dsp:sp>
    <dsp:sp modelId="{9D82CFF7-C987-4942-AAB7-6AE252FB6519}">
      <dsp:nvSpPr>
        <dsp:cNvPr id="0" name=""/>
        <dsp:cNvSpPr/>
      </dsp:nvSpPr>
      <dsp:spPr>
        <a:xfrm>
          <a:off x="802424" y="2769191"/>
          <a:ext cx="2972943" cy="1507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200" b="1" kern="1200" dirty="0" smtClean="0">
              <a:solidFill>
                <a:srgbClr val="002060"/>
              </a:solidFill>
            </a:rPr>
            <a:t>الرشادة  والجدوى والمصلحة العامة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rgbClr val="002060"/>
              </a:solidFill>
            </a:rPr>
            <a:t>Guidance, feasibility and public interest</a:t>
          </a:r>
          <a:endParaRPr lang="en-US" sz="2200" b="1" kern="1200" dirty="0">
            <a:solidFill>
              <a:srgbClr val="002060"/>
            </a:solidFill>
          </a:endParaRPr>
        </a:p>
      </dsp:txBody>
      <dsp:txXfrm>
        <a:off x="802424" y="2769191"/>
        <a:ext cx="2972943" cy="1507883"/>
      </dsp:txXfrm>
    </dsp:sp>
    <dsp:sp modelId="{BE109B79-DF70-483C-BD9B-C992898E6F91}">
      <dsp:nvSpPr>
        <dsp:cNvPr id="0" name=""/>
        <dsp:cNvSpPr/>
      </dsp:nvSpPr>
      <dsp:spPr>
        <a:xfrm>
          <a:off x="4032542" y="2751608"/>
          <a:ext cx="3394632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b="1" kern="1200" dirty="0" smtClean="0">
              <a:solidFill>
                <a:schemeClr val="tx2"/>
              </a:solidFill>
            </a:rPr>
            <a:t>الشرعية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900" b="1" u="sng" kern="1200" dirty="0" smtClean="0">
              <a:solidFill>
                <a:srgbClr val="FFC000"/>
              </a:solidFill>
            </a:rPr>
            <a:t>)</a:t>
          </a:r>
          <a:r>
            <a:rPr lang="en-US" sz="1900" b="1" u="sng" kern="1200" dirty="0" smtClean="0">
              <a:solidFill>
                <a:srgbClr val="FFC000"/>
              </a:solidFill>
            </a:rPr>
            <a:t>legitimacy</a:t>
          </a:r>
          <a:r>
            <a:rPr lang="ar-IQ" sz="1900" b="1" u="sng" kern="1200" dirty="0" smtClean="0">
              <a:solidFill>
                <a:srgbClr val="FFC000"/>
              </a:solidFill>
            </a:rPr>
            <a:t>(</a:t>
          </a:r>
          <a:endParaRPr lang="en-US" sz="1900" kern="1200" dirty="0">
            <a:solidFill>
              <a:srgbClr val="FFC000"/>
            </a:solidFill>
          </a:endParaRPr>
        </a:p>
      </dsp:txBody>
      <dsp:txXfrm>
        <a:off x="4032542" y="2751608"/>
        <a:ext cx="3394632" cy="1543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A6CFC5-8170-4E42-B187-E26415DE4A42}">
      <dsp:nvSpPr>
        <dsp:cNvPr id="0" name=""/>
        <dsp:cNvSpPr/>
      </dsp:nvSpPr>
      <dsp:spPr>
        <a:xfrm>
          <a:off x="1727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300" b="1" kern="1200" dirty="0" smtClean="0">
              <a:solidFill>
                <a:srgbClr val="002060"/>
              </a:solidFill>
            </a:rPr>
            <a:t>3-دوافع سياسية</a:t>
          </a:r>
          <a:endParaRPr lang="en-US" sz="4300" b="1" kern="1200" dirty="0">
            <a:solidFill>
              <a:srgbClr val="002060"/>
            </a:solidFill>
          </a:endParaRPr>
        </a:p>
      </dsp:txBody>
      <dsp:txXfrm>
        <a:off x="1727" y="1810385"/>
        <a:ext cx="2688282" cy="1810385"/>
      </dsp:txXfrm>
    </dsp:sp>
    <dsp:sp modelId="{B63D0FBD-4CA6-4167-A95A-E7735889CD57}">
      <dsp:nvSpPr>
        <dsp:cNvPr id="0" name=""/>
        <dsp:cNvSpPr/>
      </dsp:nvSpPr>
      <dsp:spPr>
        <a:xfrm>
          <a:off x="592296" y="271557"/>
          <a:ext cx="1507145" cy="1507145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AD30CE-B8F8-45F7-A436-DF9C7D67752A}">
      <dsp:nvSpPr>
        <dsp:cNvPr id="0" name=""/>
        <dsp:cNvSpPr/>
      </dsp:nvSpPr>
      <dsp:spPr>
        <a:xfrm>
          <a:off x="2770658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300" b="1" kern="1200" dirty="0" smtClean="0">
              <a:solidFill>
                <a:srgbClr val="92D050"/>
              </a:solidFill>
            </a:rPr>
            <a:t>2-دوافع مهنية</a:t>
          </a:r>
          <a:endParaRPr lang="en-US" sz="4300" b="1" kern="1200" dirty="0">
            <a:solidFill>
              <a:srgbClr val="92D050"/>
            </a:solidFill>
          </a:endParaRPr>
        </a:p>
      </dsp:txBody>
      <dsp:txXfrm>
        <a:off x="2770658" y="1810385"/>
        <a:ext cx="2688282" cy="1810385"/>
      </dsp:txXfrm>
    </dsp:sp>
    <dsp:sp modelId="{F17D7F2F-E752-48F8-B761-33019E7AB2A1}">
      <dsp:nvSpPr>
        <dsp:cNvPr id="0" name=""/>
        <dsp:cNvSpPr/>
      </dsp:nvSpPr>
      <dsp:spPr>
        <a:xfrm>
          <a:off x="3361227" y="271557"/>
          <a:ext cx="1507145" cy="1507145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48701E-6A41-4869-A06F-70043B0701E6}">
      <dsp:nvSpPr>
        <dsp:cNvPr id="0" name=""/>
        <dsp:cNvSpPr/>
      </dsp:nvSpPr>
      <dsp:spPr>
        <a:xfrm>
          <a:off x="5539589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300" b="1" kern="1200" dirty="0" smtClean="0">
              <a:solidFill>
                <a:srgbClr val="FFFF00"/>
              </a:solidFill>
            </a:rPr>
            <a:t>1-دوافع علمية</a:t>
          </a:r>
          <a:endParaRPr lang="en-US" sz="4300" b="1" kern="1200" dirty="0">
            <a:solidFill>
              <a:srgbClr val="FFFF00"/>
            </a:solidFill>
          </a:endParaRPr>
        </a:p>
      </dsp:txBody>
      <dsp:txXfrm>
        <a:off x="5539589" y="1810385"/>
        <a:ext cx="2688282" cy="1810385"/>
      </dsp:txXfrm>
    </dsp:sp>
    <dsp:sp modelId="{5BA6745C-98B4-4796-AAB0-0EC342521D06}">
      <dsp:nvSpPr>
        <dsp:cNvPr id="0" name=""/>
        <dsp:cNvSpPr/>
      </dsp:nvSpPr>
      <dsp:spPr>
        <a:xfrm>
          <a:off x="6130158" y="271557"/>
          <a:ext cx="1507145" cy="1507145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133951-B1B4-40E5-9433-83BFE4D497BC}">
      <dsp:nvSpPr>
        <dsp:cNvPr id="0" name=""/>
        <dsp:cNvSpPr/>
      </dsp:nvSpPr>
      <dsp:spPr>
        <a:xfrm>
          <a:off x="329183" y="3620770"/>
          <a:ext cx="7571232" cy="67889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C396C-C117-40D9-B89C-C39AAB58052F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500" b="1" kern="1200" dirty="0" smtClean="0">
              <a:solidFill>
                <a:srgbClr val="FFC000"/>
              </a:solidFill>
            </a:rPr>
            <a:t>منهج صنع القرار</a:t>
          </a:r>
          <a:endParaRPr lang="en-US" sz="3500" b="1" kern="1200" dirty="0">
            <a:solidFill>
              <a:srgbClr val="FFC000"/>
            </a:solidFill>
          </a:endParaRPr>
        </a:p>
      </dsp:txBody>
      <dsp:txXfrm>
        <a:off x="0" y="591343"/>
        <a:ext cx="2571749" cy="1543050"/>
      </dsp:txXfrm>
    </dsp:sp>
    <dsp:sp modelId="{0001C6CE-3A6E-437F-941C-4D6467A2C3AC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500" b="1" kern="1200" dirty="0" smtClean="0">
              <a:solidFill>
                <a:srgbClr val="FFFF00"/>
              </a:solidFill>
            </a:rPr>
            <a:t>المنهج البنيوي-الوظيفي</a:t>
          </a:r>
          <a:endParaRPr lang="en-US" sz="3500" b="1" kern="1200" dirty="0">
            <a:solidFill>
              <a:srgbClr val="FFFF00"/>
            </a:solidFill>
          </a:endParaRPr>
        </a:p>
      </dsp:txBody>
      <dsp:txXfrm>
        <a:off x="2828925" y="591343"/>
        <a:ext cx="2571749" cy="1543050"/>
      </dsp:txXfrm>
    </dsp:sp>
    <dsp:sp modelId="{FB7C1021-2FB5-4958-A03C-5E40E19D5C93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500" b="1" kern="1200" dirty="0" smtClean="0">
              <a:solidFill>
                <a:srgbClr val="92D050"/>
              </a:solidFill>
            </a:rPr>
            <a:t>المنهج النظمي</a:t>
          </a:r>
          <a:endParaRPr lang="en-US" sz="3500" b="1" kern="1200" dirty="0">
            <a:solidFill>
              <a:srgbClr val="92D050"/>
            </a:solidFill>
          </a:endParaRPr>
        </a:p>
      </dsp:txBody>
      <dsp:txXfrm>
        <a:off x="5657849" y="591343"/>
        <a:ext cx="2571749" cy="1543050"/>
      </dsp:txXfrm>
    </dsp:sp>
    <dsp:sp modelId="{4B7A9775-92AA-4CE5-9E3D-83080104232B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500" b="1" kern="1200" dirty="0" smtClean="0">
              <a:solidFill>
                <a:srgbClr val="7030A0"/>
              </a:solidFill>
            </a:rPr>
            <a:t>منهج الاتصال</a:t>
          </a:r>
          <a:endParaRPr lang="en-US" sz="3500" b="1" kern="1200" dirty="0">
            <a:solidFill>
              <a:srgbClr val="7030A0"/>
            </a:solidFill>
          </a:endParaRPr>
        </a:p>
      </dsp:txBody>
      <dsp:txXfrm>
        <a:off x="1414462" y="2391569"/>
        <a:ext cx="2571749" cy="1543050"/>
      </dsp:txXfrm>
    </dsp:sp>
    <dsp:sp modelId="{1ED05FE3-00BB-4803-A473-FB7FBD7B015B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500" b="1" kern="1200" dirty="0" smtClean="0">
              <a:solidFill>
                <a:srgbClr val="002060"/>
              </a:solidFill>
            </a:rPr>
            <a:t>منهج الجماعة</a:t>
          </a:r>
          <a:endParaRPr lang="en-US" sz="3500" b="1" kern="1200" dirty="0">
            <a:solidFill>
              <a:srgbClr val="002060"/>
            </a:solidFill>
          </a:endParaRPr>
        </a:p>
      </dsp:txBody>
      <dsp:txXfrm>
        <a:off x="4243387" y="2391569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14/03/1444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14/03/1444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14/03/1444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14/03/1444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>
                <a:solidFill>
                  <a:srgbClr val="FF0000"/>
                </a:solidFill>
              </a:rPr>
              <a:t>خصائص السياسة العامة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00939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9279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>
                <a:solidFill>
                  <a:srgbClr val="FFC000"/>
                </a:solidFill>
              </a:rPr>
              <a:t>القرار السياسي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/>
            <a:r>
              <a:rPr lang="ar-IQ" b="1" u="sng" dirty="0">
                <a:solidFill>
                  <a:srgbClr val="C00000"/>
                </a:solidFill>
              </a:rPr>
              <a:t>القرار السياسي </a:t>
            </a:r>
            <a:r>
              <a:rPr lang="en-US" b="1" u="sng" dirty="0" smtClean="0">
                <a:solidFill>
                  <a:srgbClr val="C00000"/>
                </a:solidFill>
              </a:rPr>
              <a:t>Political </a:t>
            </a:r>
            <a:r>
              <a:rPr lang="en-US" b="1" u="sng" dirty="0">
                <a:solidFill>
                  <a:srgbClr val="C00000"/>
                </a:solidFill>
              </a:rPr>
              <a:t>Decision</a:t>
            </a:r>
            <a:r>
              <a:rPr lang="en-US" b="1" u="sng" dirty="0" smtClean="0">
                <a:solidFill>
                  <a:srgbClr val="C00000"/>
                </a:solidFill>
              </a:rPr>
              <a:t>):</a:t>
            </a:r>
            <a:r>
              <a:rPr lang="ar-IQ" b="1" u="sng" dirty="0" smtClean="0">
                <a:solidFill>
                  <a:srgbClr val="C00000"/>
                </a:solidFill>
              </a:rPr>
              <a:t>):</a:t>
            </a:r>
            <a:r>
              <a:rPr lang="ar-IQ" b="1" dirty="0" smtClean="0">
                <a:solidFill>
                  <a:srgbClr val="FF0000"/>
                </a:solidFill>
              </a:rPr>
              <a:t>(تبني رئيس الدولة أو القيادة السياسية فيها أو إحدى مؤسساتها حل  أو مجموعة حلول(بدائل) -  لمواجهة مشكلة اجتماعية ما ، أو استجابة لمطلب شعبي معين أو تحقيق مصالح شرائح واسعة من المجتمع).</a:t>
            </a:r>
          </a:p>
          <a:p>
            <a:pPr algn="justLow"/>
            <a:r>
              <a:rPr lang="ar-IQ" b="1" dirty="0" smtClean="0">
                <a:solidFill>
                  <a:srgbClr val="FF0000"/>
                </a:solidFill>
              </a:rPr>
              <a:t>لذا يختلف القرار السياسي عن السياسة العامة بأن الأول ممكن أن يكون فردي ومزاجي وسريع ويتسم بالروتينية </a:t>
            </a:r>
            <a:r>
              <a:rPr lang="ar-IQ" b="1" dirty="0" smtClean="0">
                <a:solidFill>
                  <a:srgbClr val="FF0000"/>
                </a:solidFill>
              </a:rPr>
              <a:t>و</a:t>
            </a:r>
            <a:r>
              <a:rPr lang="ar-IQ" b="1" dirty="0" smtClean="0">
                <a:solidFill>
                  <a:srgbClr val="FF0000"/>
                </a:solidFill>
              </a:rPr>
              <a:t>قد يكون </a:t>
            </a:r>
            <a:r>
              <a:rPr lang="ar-IQ" b="1" dirty="0" smtClean="0">
                <a:solidFill>
                  <a:srgbClr val="FF0000"/>
                </a:solidFill>
              </a:rPr>
              <a:t>مخالف </a:t>
            </a:r>
            <a:r>
              <a:rPr lang="ar-IQ" b="1" dirty="0" smtClean="0">
                <a:solidFill>
                  <a:srgbClr val="FF0000"/>
                </a:solidFill>
              </a:rPr>
              <a:t>للتشريعات النافذة.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12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>
                <a:solidFill>
                  <a:srgbClr val="FFC000"/>
                </a:solidFill>
              </a:rPr>
              <a:t>دوافع الاهتمام بالسياسة العامة وتحليلها</a:t>
            </a:r>
            <a:endParaRPr lang="en-US" b="1" dirty="0">
              <a:solidFill>
                <a:srgbClr val="FFC000"/>
              </a:solidFill>
            </a:endParaRPr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322627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5331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b="1" dirty="0" smtClean="0">
                <a:solidFill>
                  <a:srgbClr val="FFC000"/>
                </a:solidFill>
              </a:rPr>
              <a:t>أدوات التحليل</a:t>
            </a:r>
            <a:br>
              <a:rPr lang="ar-IQ" b="1" dirty="0" smtClean="0">
                <a:solidFill>
                  <a:srgbClr val="FFC000"/>
                </a:solidFill>
              </a:rPr>
            </a:br>
            <a:r>
              <a:rPr lang="ar-IQ" b="1" dirty="0" smtClean="0">
                <a:solidFill>
                  <a:srgbClr val="7030A0"/>
                </a:solidFill>
              </a:rPr>
              <a:t>(المناهج)</a:t>
            </a:r>
            <a:endParaRPr lang="en-US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44210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2363405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123</Words>
  <Application>Microsoft Office PowerPoint</Application>
  <PresentationFormat>عرض على الشاشة (3:4)‏</PresentationFormat>
  <Paragraphs>25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خصائص السياسة العامة</vt:lpstr>
      <vt:lpstr>القرار السياسي</vt:lpstr>
      <vt:lpstr>دوافع الاهتمام بالسياسة العامة وتحليلها</vt:lpstr>
      <vt:lpstr>أدوات التحليل (المناهج)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خصائص السياسة العامة</dc:title>
  <dc:creator>Digital Net</dc:creator>
  <cp:lastModifiedBy>Maher</cp:lastModifiedBy>
  <cp:revision>13</cp:revision>
  <dcterms:created xsi:type="dcterms:W3CDTF">2022-09-17T17:52:02Z</dcterms:created>
  <dcterms:modified xsi:type="dcterms:W3CDTF">2022-10-09T18:23:54Z</dcterms:modified>
</cp:coreProperties>
</file>