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F1E8D-39B6-4359-B8EC-7C9F4690477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A4F2EE-AB13-47E5-A79C-E2B40A5E6EE3}">
      <dgm:prSet phldrT="[نص]"/>
      <dgm:spPr/>
      <dgm:t>
        <a:bodyPr/>
        <a:lstStyle/>
        <a:p>
          <a:r>
            <a:rPr lang="ar-IQ" dirty="0" smtClean="0">
              <a:solidFill>
                <a:srgbClr val="FFFF00"/>
              </a:solidFill>
            </a:rPr>
            <a:t>العسكرية</a:t>
          </a:r>
          <a:endParaRPr lang="en-US" dirty="0">
            <a:solidFill>
              <a:srgbClr val="FFFF00"/>
            </a:solidFill>
          </a:endParaRPr>
        </a:p>
      </dgm:t>
    </dgm:pt>
    <dgm:pt modelId="{E15E36E3-045D-48E7-9D95-E8C3266F67AE}" type="parTrans" cxnId="{0CB18D82-4F0E-45E1-A2C6-042FA00F9FED}">
      <dgm:prSet/>
      <dgm:spPr/>
      <dgm:t>
        <a:bodyPr/>
        <a:lstStyle/>
        <a:p>
          <a:endParaRPr lang="en-US"/>
        </a:p>
      </dgm:t>
    </dgm:pt>
    <dgm:pt modelId="{54021FBD-AD63-4D79-85F0-48ED055AA667}" type="sibTrans" cxnId="{0CB18D82-4F0E-45E1-A2C6-042FA00F9FED}">
      <dgm:prSet/>
      <dgm:spPr/>
      <dgm:t>
        <a:bodyPr/>
        <a:lstStyle/>
        <a:p>
          <a:endParaRPr lang="en-US"/>
        </a:p>
      </dgm:t>
    </dgm:pt>
    <dgm:pt modelId="{6283812B-04F5-4B07-9E58-4DD265295FD1}">
      <dgm:prSet phldrT="[نص]" phldr="1"/>
      <dgm:spPr/>
      <dgm:t>
        <a:bodyPr/>
        <a:lstStyle/>
        <a:p>
          <a:endParaRPr lang="en-US" sz="1000"/>
        </a:p>
      </dgm:t>
    </dgm:pt>
    <dgm:pt modelId="{39EFA6CE-9275-4800-9F28-90DE6C2CD283}" type="parTrans" cxnId="{86AE8F80-4B7E-4940-8A05-D9A14E4C23B6}">
      <dgm:prSet/>
      <dgm:spPr/>
      <dgm:t>
        <a:bodyPr/>
        <a:lstStyle/>
        <a:p>
          <a:endParaRPr lang="en-US"/>
        </a:p>
      </dgm:t>
    </dgm:pt>
    <dgm:pt modelId="{77F7544A-D694-4BD6-B29E-43C1340EEDF8}" type="sibTrans" cxnId="{86AE8F80-4B7E-4940-8A05-D9A14E4C23B6}">
      <dgm:prSet/>
      <dgm:spPr/>
      <dgm:t>
        <a:bodyPr/>
        <a:lstStyle/>
        <a:p>
          <a:endParaRPr lang="en-US"/>
        </a:p>
      </dgm:t>
    </dgm:pt>
    <dgm:pt modelId="{073D8B41-7A30-4604-9DDB-5435B009D844}">
      <dgm:prSet phldrT="[نص]" custT="1"/>
      <dgm:spPr/>
      <dgm:t>
        <a:bodyPr/>
        <a:lstStyle/>
        <a:p>
          <a:r>
            <a:rPr lang="ar-IQ" sz="3200" b="1" dirty="0" smtClean="0"/>
            <a:t>اضيق من القومية</a:t>
          </a:r>
          <a:endParaRPr lang="en-US" sz="3200" b="1" dirty="0"/>
        </a:p>
      </dgm:t>
    </dgm:pt>
    <dgm:pt modelId="{B82CF8F3-7830-478C-9DC0-AC3686642263}" type="parTrans" cxnId="{579BCA66-46B5-4A32-9530-C26BFC0FACE3}">
      <dgm:prSet/>
      <dgm:spPr/>
      <dgm:t>
        <a:bodyPr/>
        <a:lstStyle/>
        <a:p>
          <a:endParaRPr lang="en-US"/>
        </a:p>
      </dgm:t>
    </dgm:pt>
    <dgm:pt modelId="{017537A6-6973-406A-8FCF-861142C0A0B2}" type="sibTrans" cxnId="{579BCA66-46B5-4A32-9530-C26BFC0FACE3}">
      <dgm:prSet/>
      <dgm:spPr/>
      <dgm:t>
        <a:bodyPr/>
        <a:lstStyle/>
        <a:p>
          <a:endParaRPr lang="en-US"/>
        </a:p>
      </dgm:t>
    </dgm:pt>
    <dgm:pt modelId="{31724CAF-4286-4298-9946-3F4481058FCF}">
      <dgm:prSet phldrT="[نص]"/>
      <dgm:spPr/>
      <dgm:t>
        <a:bodyPr/>
        <a:lstStyle/>
        <a:p>
          <a:r>
            <a:rPr lang="ar-IQ" dirty="0" smtClean="0">
              <a:solidFill>
                <a:srgbClr val="FF0000"/>
              </a:solidFill>
            </a:rPr>
            <a:t>القومية</a:t>
          </a:r>
          <a:endParaRPr lang="en-US" dirty="0">
            <a:solidFill>
              <a:srgbClr val="FF0000"/>
            </a:solidFill>
          </a:endParaRPr>
        </a:p>
      </dgm:t>
    </dgm:pt>
    <dgm:pt modelId="{8BFFD388-6220-4054-AD03-85B922FFB998}" type="parTrans" cxnId="{FF0FAA2F-795D-4978-A95D-72C4190B64CE}">
      <dgm:prSet/>
      <dgm:spPr/>
      <dgm:t>
        <a:bodyPr/>
        <a:lstStyle/>
        <a:p>
          <a:endParaRPr lang="en-US"/>
        </a:p>
      </dgm:t>
    </dgm:pt>
    <dgm:pt modelId="{E30B89D2-8981-4A79-9067-7B5DDE454E6A}" type="sibTrans" cxnId="{FF0FAA2F-795D-4978-A95D-72C4190B64CE}">
      <dgm:prSet/>
      <dgm:spPr/>
      <dgm:t>
        <a:bodyPr/>
        <a:lstStyle/>
        <a:p>
          <a:endParaRPr lang="en-US"/>
        </a:p>
      </dgm:t>
    </dgm:pt>
    <dgm:pt modelId="{EEAF6340-0C7C-4EA5-BCEB-9B6BFDC8C991}">
      <dgm:prSet phldrT="[نص]" phldr="1"/>
      <dgm:spPr/>
      <dgm:t>
        <a:bodyPr/>
        <a:lstStyle/>
        <a:p>
          <a:endParaRPr lang="en-US" sz="1200"/>
        </a:p>
      </dgm:t>
    </dgm:pt>
    <dgm:pt modelId="{F1ED8045-CE80-45D6-8620-C26DA2AFD171}" type="parTrans" cxnId="{3512A8D8-9465-4EE7-AD4B-571BA8DBA52A}">
      <dgm:prSet/>
      <dgm:spPr/>
      <dgm:t>
        <a:bodyPr/>
        <a:lstStyle/>
        <a:p>
          <a:endParaRPr lang="en-US"/>
        </a:p>
      </dgm:t>
    </dgm:pt>
    <dgm:pt modelId="{D2A725F1-32A9-4B71-9865-46B1556A940F}" type="sibTrans" cxnId="{3512A8D8-9465-4EE7-AD4B-571BA8DBA52A}">
      <dgm:prSet/>
      <dgm:spPr/>
      <dgm:t>
        <a:bodyPr/>
        <a:lstStyle/>
        <a:p>
          <a:endParaRPr lang="en-US"/>
        </a:p>
      </dgm:t>
    </dgm:pt>
    <dgm:pt modelId="{7C669D46-4AC1-43CD-9349-BAD9CF208324}">
      <dgm:prSet phldrT="[نص]" custT="1"/>
      <dgm:spPr/>
      <dgm:t>
        <a:bodyPr/>
        <a:lstStyle/>
        <a:p>
          <a:r>
            <a:rPr lang="ar-IQ" sz="3600" b="1" dirty="0" smtClean="0"/>
            <a:t>ذات صفة شمولية</a:t>
          </a:r>
          <a:endParaRPr lang="en-US" sz="3600" b="1" dirty="0"/>
        </a:p>
      </dgm:t>
    </dgm:pt>
    <dgm:pt modelId="{1776A818-1F83-4850-85C2-F11E704D62EF}" type="parTrans" cxnId="{6A0ECB66-14B0-458D-A253-3D92035E18A9}">
      <dgm:prSet/>
      <dgm:spPr/>
      <dgm:t>
        <a:bodyPr/>
        <a:lstStyle/>
        <a:p>
          <a:endParaRPr lang="en-US"/>
        </a:p>
      </dgm:t>
    </dgm:pt>
    <dgm:pt modelId="{187FEC79-9B10-4C12-B9CC-961EBE48BAF8}" type="sibTrans" cxnId="{6A0ECB66-14B0-458D-A253-3D92035E18A9}">
      <dgm:prSet/>
      <dgm:spPr/>
      <dgm:t>
        <a:bodyPr/>
        <a:lstStyle/>
        <a:p>
          <a:endParaRPr lang="en-US"/>
        </a:p>
      </dgm:t>
    </dgm:pt>
    <dgm:pt modelId="{205E5E9F-0814-4F4F-928C-BEB4E530F4F4}">
      <dgm:prSet phldrT="[نص]"/>
      <dgm:spPr/>
      <dgm:t>
        <a:bodyPr/>
        <a:lstStyle/>
        <a:p>
          <a:r>
            <a:rPr lang="ar-IQ" dirty="0" smtClean="0">
              <a:solidFill>
                <a:srgbClr val="FF0000"/>
              </a:solidFill>
            </a:rPr>
            <a:t>القومية</a:t>
          </a:r>
          <a:endParaRPr lang="en-US" dirty="0">
            <a:solidFill>
              <a:srgbClr val="FF0000"/>
            </a:solidFill>
          </a:endParaRPr>
        </a:p>
      </dgm:t>
    </dgm:pt>
    <dgm:pt modelId="{B911265F-5316-4DBC-855C-EAD91EC70763}" type="parTrans" cxnId="{F5F6F6D9-BE90-41EA-B522-80F168F664AF}">
      <dgm:prSet/>
      <dgm:spPr/>
      <dgm:t>
        <a:bodyPr/>
        <a:lstStyle/>
        <a:p>
          <a:endParaRPr lang="en-US"/>
        </a:p>
      </dgm:t>
    </dgm:pt>
    <dgm:pt modelId="{03BC545A-3902-464B-89A9-C91C9438FF9E}" type="sibTrans" cxnId="{F5F6F6D9-BE90-41EA-B522-80F168F664AF}">
      <dgm:prSet/>
      <dgm:spPr/>
      <dgm:t>
        <a:bodyPr/>
        <a:lstStyle/>
        <a:p>
          <a:endParaRPr lang="en-US"/>
        </a:p>
      </dgm:t>
    </dgm:pt>
    <dgm:pt modelId="{B8AC6787-5B0F-4345-8F19-4CB2462A7397}">
      <dgm:prSet phldrT="[نص]" phldr="1"/>
      <dgm:spPr/>
      <dgm:t>
        <a:bodyPr/>
        <a:lstStyle/>
        <a:p>
          <a:endParaRPr lang="en-US" sz="1600" dirty="0"/>
        </a:p>
      </dgm:t>
    </dgm:pt>
    <dgm:pt modelId="{D8F68F39-AAC1-4B26-9F34-22E81BEA95A2}" type="parTrans" cxnId="{029AA187-350E-4B1D-84C2-33A91EEBA0B9}">
      <dgm:prSet/>
      <dgm:spPr/>
      <dgm:t>
        <a:bodyPr/>
        <a:lstStyle/>
        <a:p>
          <a:endParaRPr lang="en-US"/>
        </a:p>
      </dgm:t>
    </dgm:pt>
    <dgm:pt modelId="{E9536371-7C59-421B-82E5-0B8B2CD0F133}" type="sibTrans" cxnId="{029AA187-350E-4B1D-84C2-33A91EEBA0B9}">
      <dgm:prSet/>
      <dgm:spPr/>
      <dgm:t>
        <a:bodyPr/>
        <a:lstStyle/>
        <a:p>
          <a:endParaRPr lang="en-US"/>
        </a:p>
      </dgm:t>
    </dgm:pt>
    <dgm:pt modelId="{A2B14917-DAE8-49EC-A957-9C2B5C425B09}">
      <dgm:prSet phldrT="[نص]" custT="1"/>
      <dgm:spPr/>
      <dgm:t>
        <a:bodyPr/>
        <a:lstStyle/>
        <a:p>
          <a:r>
            <a:rPr lang="ar-IQ" sz="3600" b="1" dirty="0" smtClean="0"/>
            <a:t>تنوع الوسائل التي تستعين بها</a:t>
          </a:r>
          <a:endParaRPr lang="en-US" sz="3600" b="1" dirty="0"/>
        </a:p>
      </dgm:t>
    </dgm:pt>
    <dgm:pt modelId="{9DEC68C9-F54C-44C9-9D95-28AAC9B9CBC1}" type="parTrans" cxnId="{C15E7872-B8C4-45CA-9166-2E6361E769AD}">
      <dgm:prSet/>
      <dgm:spPr/>
      <dgm:t>
        <a:bodyPr/>
        <a:lstStyle/>
        <a:p>
          <a:endParaRPr lang="en-US"/>
        </a:p>
      </dgm:t>
    </dgm:pt>
    <dgm:pt modelId="{A298B791-8B8B-4B45-A084-998273D889C5}" type="sibTrans" cxnId="{C15E7872-B8C4-45CA-9166-2E6361E769AD}">
      <dgm:prSet/>
      <dgm:spPr/>
      <dgm:t>
        <a:bodyPr/>
        <a:lstStyle/>
        <a:p>
          <a:endParaRPr lang="en-US"/>
        </a:p>
      </dgm:t>
    </dgm:pt>
    <dgm:pt modelId="{8FE352C9-9114-4538-849C-5227AF4A17F2}">
      <dgm:prSet phldrT="[نص]"/>
      <dgm:spPr/>
      <dgm:t>
        <a:bodyPr/>
        <a:lstStyle/>
        <a:p>
          <a:r>
            <a:rPr lang="ar-IQ" dirty="0" smtClean="0">
              <a:solidFill>
                <a:srgbClr val="FFFF00"/>
              </a:solidFill>
            </a:rPr>
            <a:t>العسكرية</a:t>
          </a:r>
          <a:endParaRPr lang="en-US" dirty="0">
            <a:solidFill>
              <a:srgbClr val="FFFF00"/>
            </a:solidFill>
          </a:endParaRPr>
        </a:p>
      </dgm:t>
    </dgm:pt>
    <dgm:pt modelId="{A249CA96-E741-47CE-B9B0-C1DA6C2E7D38}" type="parTrans" cxnId="{80E4C9CE-E104-4337-97D7-2F743D2FBD78}">
      <dgm:prSet/>
      <dgm:spPr/>
      <dgm:t>
        <a:bodyPr/>
        <a:lstStyle/>
        <a:p>
          <a:endParaRPr lang="en-US"/>
        </a:p>
      </dgm:t>
    </dgm:pt>
    <dgm:pt modelId="{E970B244-3EFD-441D-AFCE-A1559A165C19}" type="sibTrans" cxnId="{80E4C9CE-E104-4337-97D7-2F743D2FBD78}">
      <dgm:prSet/>
      <dgm:spPr/>
      <dgm:t>
        <a:bodyPr/>
        <a:lstStyle/>
        <a:p>
          <a:endParaRPr lang="en-US"/>
        </a:p>
      </dgm:t>
    </dgm:pt>
    <dgm:pt modelId="{2AAE3FD5-8FB4-4AEC-AF83-E848CF91902A}">
      <dgm:prSet/>
      <dgm:spPr/>
      <dgm:t>
        <a:bodyPr/>
        <a:lstStyle/>
        <a:p>
          <a:r>
            <a:rPr lang="ar-IQ" dirty="0" smtClean="0"/>
            <a:t>الانتصار العسكري غايتها</a:t>
          </a:r>
          <a:endParaRPr lang="en-US" dirty="0"/>
        </a:p>
      </dgm:t>
    </dgm:pt>
    <dgm:pt modelId="{869F1049-90D9-42C2-91ED-7793DD143B7D}" type="parTrans" cxnId="{54345CBE-FD8D-455C-848E-EAEC1ED75931}">
      <dgm:prSet/>
      <dgm:spPr/>
      <dgm:t>
        <a:bodyPr/>
        <a:lstStyle/>
        <a:p>
          <a:endParaRPr lang="en-US"/>
        </a:p>
      </dgm:t>
    </dgm:pt>
    <dgm:pt modelId="{A35EE587-FDD4-4410-9230-AC366A29778D}" type="sibTrans" cxnId="{54345CBE-FD8D-455C-848E-EAEC1ED75931}">
      <dgm:prSet/>
      <dgm:spPr/>
      <dgm:t>
        <a:bodyPr/>
        <a:lstStyle/>
        <a:p>
          <a:endParaRPr lang="en-US"/>
        </a:p>
      </dgm:t>
    </dgm:pt>
    <dgm:pt modelId="{9E5522BC-28CC-44C0-B588-57CF92C1C339}" type="pres">
      <dgm:prSet presAssocID="{9A4F1E8D-39B6-4359-B8EC-7C9F4690477E}" presName="linearFlow" presStyleCnt="0">
        <dgm:presLayoutVars>
          <dgm:dir/>
          <dgm:animLvl val="lvl"/>
          <dgm:resizeHandles val="exact"/>
        </dgm:presLayoutVars>
      </dgm:prSet>
      <dgm:spPr/>
    </dgm:pt>
    <dgm:pt modelId="{5C0046E3-10B8-434F-AA45-60AB25DFC7AE}" type="pres">
      <dgm:prSet presAssocID="{08A4F2EE-AB13-47E5-A79C-E2B40A5E6EE3}" presName="composite" presStyleCnt="0"/>
      <dgm:spPr/>
    </dgm:pt>
    <dgm:pt modelId="{1763FA32-0F62-4783-A00B-17DA167B8229}" type="pres">
      <dgm:prSet presAssocID="{08A4F2EE-AB13-47E5-A79C-E2B40A5E6EE3}" presName="parentText" presStyleLbl="alignNode1" presStyleIdx="0" presStyleCnt="4" custScaleX="160746">
        <dgm:presLayoutVars>
          <dgm:chMax val="1"/>
          <dgm:bulletEnabled val="1"/>
        </dgm:presLayoutVars>
      </dgm:prSet>
      <dgm:spPr/>
    </dgm:pt>
    <dgm:pt modelId="{72A28CB1-D755-48ED-8E4A-1E6FF52A316B}" type="pres">
      <dgm:prSet presAssocID="{08A4F2EE-AB13-47E5-A79C-E2B40A5E6EE3}" presName="descendantText" presStyleLbl="alignAcc1" presStyleIdx="0" presStyleCnt="4" custScaleX="91119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8B2D13-1294-4014-8972-698FA37D6DC1}" type="pres">
      <dgm:prSet presAssocID="{54021FBD-AD63-4D79-85F0-48ED055AA667}" presName="sp" presStyleCnt="0"/>
      <dgm:spPr/>
    </dgm:pt>
    <dgm:pt modelId="{BECF2550-8954-4CE9-999C-7911AB1A3D84}" type="pres">
      <dgm:prSet presAssocID="{31724CAF-4286-4298-9946-3F4481058FCF}" presName="composite" presStyleCnt="0"/>
      <dgm:spPr/>
    </dgm:pt>
    <dgm:pt modelId="{31211E53-44E4-4205-B8EA-D12481B05B9E}" type="pres">
      <dgm:prSet presAssocID="{31724CAF-4286-4298-9946-3F4481058FCF}" presName="parentText" presStyleLbl="alignNode1" presStyleIdx="1" presStyleCnt="4" custScaleX="146700">
        <dgm:presLayoutVars>
          <dgm:chMax val="1"/>
          <dgm:bulletEnabled val="1"/>
        </dgm:presLayoutVars>
      </dgm:prSet>
      <dgm:spPr/>
    </dgm:pt>
    <dgm:pt modelId="{463D0605-6CA5-422A-A0E4-3B1C161FA156}" type="pres">
      <dgm:prSet presAssocID="{31724CAF-4286-4298-9946-3F4481058FCF}" presName="descendantText" presStyleLbl="alignAcc1" presStyleIdx="1" presStyleCnt="4" custScaleX="67604" custScaleY="81903" custLinFactNeighborX="359" custLinFactNeighborY="6527">
        <dgm:presLayoutVars>
          <dgm:bulletEnabled val="1"/>
        </dgm:presLayoutVars>
      </dgm:prSet>
      <dgm:spPr/>
    </dgm:pt>
    <dgm:pt modelId="{4FA2B26C-0557-4132-B7BA-D206B5CE2D67}" type="pres">
      <dgm:prSet presAssocID="{E30B89D2-8981-4A79-9067-7B5DDE454E6A}" presName="sp" presStyleCnt="0"/>
      <dgm:spPr/>
    </dgm:pt>
    <dgm:pt modelId="{B5C73627-8575-448D-9FB3-EC5E4845CED2}" type="pres">
      <dgm:prSet presAssocID="{205E5E9F-0814-4F4F-928C-BEB4E530F4F4}" presName="composite" presStyleCnt="0"/>
      <dgm:spPr/>
    </dgm:pt>
    <dgm:pt modelId="{845A5FED-7455-4BC0-BFA1-D58AAD23C1D1}" type="pres">
      <dgm:prSet presAssocID="{205E5E9F-0814-4F4F-928C-BEB4E530F4F4}" presName="parentText" presStyleLbl="alignNode1" presStyleIdx="2" presStyleCnt="4" custScaleX="145958">
        <dgm:presLayoutVars>
          <dgm:chMax val="1"/>
          <dgm:bulletEnabled val="1"/>
        </dgm:presLayoutVars>
      </dgm:prSet>
      <dgm:spPr/>
    </dgm:pt>
    <dgm:pt modelId="{3FEB7AB1-6FB3-479B-81B6-418510FEFF2E}" type="pres">
      <dgm:prSet presAssocID="{205E5E9F-0814-4F4F-928C-BEB4E530F4F4}" presName="descendantText" presStyleLbl="alignAcc1" presStyleIdx="2" presStyleCnt="4" custScaleX="80048" custScaleY="86267">
        <dgm:presLayoutVars>
          <dgm:bulletEnabled val="1"/>
        </dgm:presLayoutVars>
      </dgm:prSet>
      <dgm:spPr/>
    </dgm:pt>
    <dgm:pt modelId="{620F32C0-67A3-4737-8178-B22F963D3F47}" type="pres">
      <dgm:prSet presAssocID="{03BC545A-3902-464B-89A9-C91C9438FF9E}" presName="sp" presStyleCnt="0"/>
      <dgm:spPr/>
    </dgm:pt>
    <dgm:pt modelId="{AB66F6A0-BD36-40A7-BFEA-C6588A2E1B63}" type="pres">
      <dgm:prSet presAssocID="{8FE352C9-9114-4538-849C-5227AF4A17F2}" presName="composite" presStyleCnt="0"/>
      <dgm:spPr/>
    </dgm:pt>
    <dgm:pt modelId="{7705A9B3-39F9-46FD-81CB-A313757B2C88}" type="pres">
      <dgm:prSet presAssocID="{8FE352C9-9114-4538-849C-5227AF4A17F2}" presName="parentText" presStyleLbl="alignNode1" presStyleIdx="3" presStyleCnt="4" custScaleX="145524">
        <dgm:presLayoutVars>
          <dgm:chMax val="1"/>
          <dgm:bulletEnabled val="1"/>
        </dgm:presLayoutVars>
      </dgm:prSet>
      <dgm:spPr/>
    </dgm:pt>
    <dgm:pt modelId="{C0AB27C2-C6FD-4B4B-A86D-2BC5999053FE}" type="pres">
      <dgm:prSet presAssocID="{8FE352C9-9114-4538-849C-5227AF4A17F2}" presName="descendantText" presStyleLbl="alignAcc1" presStyleIdx="3" presStyleCnt="4" custScaleX="871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12A8D8-9465-4EE7-AD4B-571BA8DBA52A}" srcId="{31724CAF-4286-4298-9946-3F4481058FCF}" destId="{EEAF6340-0C7C-4EA5-BCEB-9B6BFDC8C991}" srcOrd="0" destOrd="0" parTransId="{F1ED8045-CE80-45D6-8620-C26DA2AFD171}" sibTransId="{D2A725F1-32A9-4B71-9865-46B1556A940F}"/>
    <dgm:cxn modelId="{80E4C9CE-E104-4337-97D7-2F743D2FBD78}" srcId="{9A4F1E8D-39B6-4359-B8EC-7C9F4690477E}" destId="{8FE352C9-9114-4538-849C-5227AF4A17F2}" srcOrd="3" destOrd="0" parTransId="{A249CA96-E741-47CE-B9B0-C1DA6C2E7D38}" sibTransId="{E970B244-3EFD-441D-AFCE-A1559A165C19}"/>
    <dgm:cxn modelId="{1FE6EE73-0B11-4E85-ACB9-50540DBF282C}" type="presOf" srcId="{31724CAF-4286-4298-9946-3F4481058FCF}" destId="{31211E53-44E4-4205-B8EA-D12481B05B9E}" srcOrd="0" destOrd="0" presId="urn:microsoft.com/office/officeart/2005/8/layout/chevron2"/>
    <dgm:cxn modelId="{0CB18D82-4F0E-45E1-A2C6-042FA00F9FED}" srcId="{9A4F1E8D-39B6-4359-B8EC-7C9F4690477E}" destId="{08A4F2EE-AB13-47E5-A79C-E2B40A5E6EE3}" srcOrd="0" destOrd="0" parTransId="{E15E36E3-045D-48E7-9D95-E8C3266F67AE}" sibTransId="{54021FBD-AD63-4D79-85F0-48ED055AA667}"/>
    <dgm:cxn modelId="{54345CBE-FD8D-455C-848E-EAEC1ED75931}" srcId="{8FE352C9-9114-4538-849C-5227AF4A17F2}" destId="{2AAE3FD5-8FB4-4AEC-AF83-E848CF91902A}" srcOrd="0" destOrd="0" parTransId="{869F1049-90D9-42C2-91ED-7793DD143B7D}" sibTransId="{A35EE587-FDD4-4410-9230-AC366A29778D}"/>
    <dgm:cxn modelId="{8CFF4F93-7ECB-4A1B-A98C-54E1E0732E83}" type="presOf" srcId="{B8AC6787-5B0F-4345-8F19-4CB2462A7397}" destId="{3FEB7AB1-6FB3-479B-81B6-418510FEFF2E}" srcOrd="0" destOrd="0" presId="urn:microsoft.com/office/officeart/2005/8/layout/chevron2"/>
    <dgm:cxn modelId="{6A0ECB66-14B0-458D-A253-3D92035E18A9}" srcId="{31724CAF-4286-4298-9946-3F4481058FCF}" destId="{7C669D46-4AC1-43CD-9349-BAD9CF208324}" srcOrd="1" destOrd="0" parTransId="{1776A818-1F83-4850-85C2-F11E704D62EF}" sibTransId="{187FEC79-9B10-4C12-B9CC-961EBE48BAF8}"/>
    <dgm:cxn modelId="{903AC397-06EC-4280-B5F1-3FBA4C54593B}" type="presOf" srcId="{205E5E9F-0814-4F4F-928C-BEB4E530F4F4}" destId="{845A5FED-7455-4BC0-BFA1-D58AAD23C1D1}" srcOrd="0" destOrd="0" presId="urn:microsoft.com/office/officeart/2005/8/layout/chevron2"/>
    <dgm:cxn modelId="{85006D3A-589B-47B3-A404-349F15E6798D}" type="presOf" srcId="{073D8B41-7A30-4604-9DDB-5435B009D844}" destId="{72A28CB1-D755-48ED-8E4A-1E6FF52A316B}" srcOrd="0" destOrd="1" presId="urn:microsoft.com/office/officeart/2005/8/layout/chevron2"/>
    <dgm:cxn modelId="{86AE8F80-4B7E-4940-8A05-D9A14E4C23B6}" srcId="{08A4F2EE-AB13-47E5-A79C-E2B40A5E6EE3}" destId="{6283812B-04F5-4B07-9E58-4DD265295FD1}" srcOrd="0" destOrd="0" parTransId="{39EFA6CE-9275-4800-9F28-90DE6C2CD283}" sibTransId="{77F7544A-D694-4BD6-B29E-43C1340EEDF8}"/>
    <dgm:cxn modelId="{5F31260E-098D-4CBD-B2C6-BF59D8269A62}" type="presOf" srcId="{8FE352C9-9114-4538-849C-5227AF4A17F2}" destId="{7705A9B3-39F9-46FD-81CB-A313757B2C88}" srcOrd="0" destOrd="0" presId="urn:microsoft.com/office/officeart/2005/8/layout/chevron2"/>
    <dgm:cxn modelId="{9E0A35A1-316B-4A84-9108-A1C011CC1E57}" type="presOf" srcId="{08A4F2EE-AB13-47E5-A79C-E2B40A5E6EE3}" destId="{1763FA32-0F62-4783-A00B-17DA167B8229}" srcOrd="0" destOrd="0" presId="urn:microsoft.com/office/officeart/2005/8/layout/chevron2"/>
    <dgm:cxn modelId="{C76487B7-0EEB-43E4-8337-4668A3EE076D}" type="presOf" srcId="{2AAE3FD5-8FB4-4AEC-AF83-E848CF91902A}" destId="{C0AB27C2-C6FD-4B4B-A86D-2BC5999053FE}" srcOrd="0" destOrd="0" presId="urn:microsoft.com/office/officeart/2005/8/layout/chevron2"/>
    <dgm:cxn modelId="{E4875093-CE48-44A3-9E3E-072C677D086D}" type="presOf" srcId="{EEAF6340-0C7C-4EA5-BCEB-9B6BFDC8C991}" destId="{463D0605-6CA5-422A-A0E4-3B1C161FA156}" srcOrd="0" destOrd="0" presId="urn:microsoft.com/office/officeart/2005/8/layout/chevron2"/>
    <dgm:cxn modelId="{F5F6F6D9-BE90-41EA-B522-80F168F664AF}" srcId="{9A4F1E8D-39B6-4359-B8EC-7C9F4690477E}" destId="{205E5E9F-0814-4F4F-928C-BEB4E530F4F4}" srcOrd="2" destOrd="0" parTransId="{B911265F-5316-4DBC-855C-EAD91EC70763}" sibTransId="{03BC545A-3902-464B-89A9-C91C9438FF9E}"/>
    <dgm:cxn modelId="{C15E7872-B8C4-45CA-9166-2E6361E769AD}" srcId="{205E5E9F-0814-4F4F-928C-BEB4E530F4F4}" destId="{A2B14917-DAE8-49EC-A957-9C2B5C425B09}" srcOrd="1" destOrd="0" parTransId="{9DEC68C9-F54C-44C9-9D95-28AAC9B9CBC1}" sibTransId="{A298B791-8B8B-4B45-A084-998273D889C5}"/>
    <dgm:cxn modelId="{6EB76D37-ACB8-4264-B1E5-F6E562CCDDC3}" type="presOf" srcId="{7C669D46-4AC1-43CD-9349-BAD9CF208324}" destId="{463D0605-6CA5-422A-A0E4-3B1C161FA156}" srcOrd="0" destOrd="1" presId="urn:microsoft.com/office/officeart/2005/8/layout/chevron2"/>
    <dgm:cxn modelId="{2FABBC24-4755-4B10-9FA0-5735DBD7EA0F}" type="presOf" srcId="{A2B14917-DAE8-49EC-A957-9C2B5C425B09}" destId="{3FEB7AB1-6FB3-479B-81B6-418510FEFF2E}" srcOrd="0" destOrd="1" presId="urn:microsoft.com/office/officeart/2005/8/layout/chevron2"/>
    <dgm:cxn modelId="{579BCA66-46B5-4A32-9530-C26BFC0FACE3}" srcId="{08A4F2EE-AB13-47E5-A79C-E2B40A5E6EE3}" destId="{073D8B41-7A30-4604-9DDB-5435B009D844}" srcOrd="1" destOrd="0" parTransId="{B82CF8F3-7830-478C-9DC0-AC3686642263}" sibTransId="{017537A6-6973-406A-8FCF-861142C0A0B2}"/>
    <dgm:cxn modelId="{029AA187-350E-4B1D-84C2-33A91EEBA0B9}" srcId="{205E5E9F-0814-4F4F-928C-BEB4E530F4F4}" destId="{B8AC6787-5B0F-4345-8F19-4CB2462A7397}" srcOrd="0" destOrd="0" parTransId="{D8F68F39-AAC1-4B26-9F34-22E81BEA95A2}" sibTransId="{E9536371-7C59-421B-82E5-0B8B2CD0F133}"/>
    <dgm:cxn modelId="{FF0FAA2F-795D-4978-A95D-72C4190B64CE}" srcId="{9A4F1E8D-39B6-4359-B8EC-7C9F4690477E}" destId="{31724CAF-4286-4298-9946-3F4481058FCF}" srcOrd="1" destOrd="0" parTransId="{8BFFD388-6220-4054-AD03-85B922FFB998}" sibTransId="{E30B89D2-8981-4A79-9067-7B5DDE454E6A}"/>
    <dgm:cxn modelId="{046E2BCD-F85D-4645-848E-F24C629FA66A}" type="presOf" srcId="{6283812B-04F5-4B07-9E58-4DD265295FD1}" destId="{72A28CB1-D755-48ED-8E4A-1E6FF52A316B}" srcOrd="0" destOrd="0" presId="urn:microsoft.com/office/officeart/2005/8/layout/chevron2"/>
    <dgm:cxn modelId="{2901D349-D2F7-4D5C-A156-E83B2EC9F7AA}" type="presOf" srcId="{9A4F1E8D-39B6-4359-B8EC-7C9F4690477E}" destId="{9E5522BC-28CC-44C0-B588-57CF92C1C339}" srcOrd="0" destOrd="0" presId="urn:microsoft.com/office/officeart/2005/8/layout/chevron2"/>
    <dgm:cxn modelId="{541C4A36-8460-45AC-92A4-58C205365678}" type="presParOf" srcId="{9E5522BC-28CC-44C0-B588-57CF92C1C339}" destId="{5C0046E3-10B8-434F-AA45-60AB25DFC7AE}" srcOrd="0" destOrd="0" presId="urn:microsoft.com/office/officeart/2005/8/layout/chevron2"/>
    <dgm:cxn modelId="{97F65915-39A4-4C93-8C57-10DBC050A1EA}" type="presParOf" srcId="{5C0046E3-10B8-434F-AA45-60AB25DFC7AE}" destId="{1763FA32-0F62-4783-A00B-17DA167B8229}" srcOrd="0" destOrd="0" presId="urn:microsoft.com/office/officeart/2005/8/layout/chevron2"/>
    <dgm:cxn modelId="{41EA849A-7CAA-4349-A7F3-7B1DF9E55B2C}" type="presParOf" srcId="{5C0046E3-10B8-434F-AA45-60AB25DFC7AE}" destId="{72A28CB1-D755-48ED-8E4A-1E6FF52A316B}" srcOrd="1" destOrd="0" presId="urn:microsoft.com/office/officeart/2005/8/layout/chevron2"/>
    <dgm:cxn modelId="{6BCC79DD-D0E9-4C88-BA55-B8E40061EC6F}" type="presParOf" srcId="{9E5522BC-28CC-44C0-B588-57CF92C1C339}" destId="{A68B2D13-1294-4014-8972-698FA37D6DC1}" srcOrd="1" destOrd="0" presId="urn:microsoft.com/office/officeart/2005/8/layout/chevron2"/>
    <dgm:cxn modelId="{547D1D60-0F6D-436D-9C4A-6AC54FC56532}" type="presParOf" srcId="{9E5522BC-28CC-44C0-B588-57CF92C1C339}" destId="{BECF2550-8954-4CE9-999C-7911AB1A3D84}" srcOrd="2" destOrd="0" presId="urn:microsoft.com/office/officeart/2005/8/layout/chevron2"/>
    <dgm:cxn modelId="{4D3CA557-D2A7-4906-9DE9-5E530A643E61}" type="presParOf" srcId="{BECF2550-8954-4CE9-999C-7911AB1A3D84}" destId="{31211E53-44E4-4205-B8EA-D12481B05B9E}" srcOrd="0" destOrd="0" presId="urn:microsoft.com/office/officeart/2005/8/layout/chevron2"/>
    <dgm:cxn modelId="{05899D4C-7261-4877-AC97-9F4B8E14B186}" type="presParOf" srcId="{BECF2550-8954-4CE9-999C-7911AB1A3D84}" destId="{463D0605-6CA5-422A-A0E4-3B1C161FA156}" srcOrd="1" destOrd="0" presId="urn:microsoft.com/office/officeart/2005/8/layout/chevron2"/>
    <dgm:cxn modelId="{A160B792-0F5B-430B-8209-EA9231E419BE}" type="presParOf" srcId="{9E5522BC-28CC-44C0-B588-57CF92C1C339}" destId="{4FA2B26C-0557-4132-B7BA-D206B5CE2D67}" srcOrd="3" destOrd="0" presId="urn:microsoft.com/office/officeart/2005/8/layout/chevron2"/>
    <dgm:cxn modelId="{0ED280BD-E65B-48B6-9F73-AA04AE662388}" type="presParOf" srcId="{9E5522BC-28CC-44C0-B588-57CF92C1C339}" destId="{B5C73627-8575-448D-9FB3-EC5E4845CED2}" srcOrd="4" destOrd="0" presId="urn:microsoft.com/office/officeart/2005/8/layout/chevron2"/>
    <dgm:cxn modelId="{21D84444-7AF2-4B54-BE26-F6BE1FF86327}" type="presParOf" srcId="{B5C73627-8575-448D-9FB3-EC5E4845CED2}" destId="{845A5FED-7455-4BC0-BFA1-D58AAD23C1D1}" srcOrd="0" destOrd="0" presId="urn:microsoft.com/office/officeart/2005/8/layout/chevron2"/>
    <dgm:cxn modelId="{7DE34EE6-43C8-47F0-87FF-ABED303454CC}" type="presParOf" srcId="{B5C73627-8575-448D-9FB3-EC5E4845CED2}" destId="{3FEB7AB1-6FB3-479B-81B6-418510FEFF2E}" srcOrd="1" destOrd="0" presId="urn:microsoft.com/office/officeart/2005/8/layout/chevron2"/>
    <dgm:cxn modelId="{41A72A58-373F-4E3F-9ACA-23FE3EA2638C}" type="presParOf" srcId="{9E5522BC-28CC-44C0-B588-57CF92C1C339}" destId="{620F32C0-67A3-4737-8178-B22F963D3F47}" srcOrd="5" destOrd="0" presId="urn:microsoft.com/office/officeart/2005/8/layout/chevron2"/>
    <dgm:cxn modelId="{4D13B388-B96C-497D-B686-5FCCEEA9F4D3}" type="presParOf" srcId="{9E5522BC-28CC-44C0-B588-57CF92C1C339}" destId="{AB66F6A0-BD36-40A7-BFEA-C6588A2E1B63}" srcOrd="6" destOrd="0" presId="urn:microsoft.com/office/officeart/2005/8/layout/chevron2"/>
    <dgm:cxn modelId="{1CE1FA18-6612-4065-8CE6-AB4A46E3E627}" type="presParOf" srcId="{AB66F6A0-BD36-40A7-BFEA-C6588A2E1B63}" destId="{7705A9B3-39F9-46FD-81CB-A313757B2C88}" srcOrd="0" destOrd="0" presId="urn:microsoft.com/office/officeart/2005/8/layout/chevron2"/>
    <dgm:cxn modelId="{BEB030D4-6255-456A-A9CB-4A52FC5019A5}" type="presParOf" srcId="{AB66F6A0-BD36-40A7-BFEA-C6588A2E1B63}" destId="{C0AB27C2-C6FD-4B4B-A86D-2BC5999053F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3FA32-0F62-4783-A00B-17DA167B8229}">
      <dsp:nvSpPr>
        <dsp:cNvPr id="0" name=""/>
        <dsp:cNvSpPr/>
      </dsp:nvSpPr>
      <dsp:spPr>
        <a:xfrm rot="5400000">
          <a:off x="197632" y="-101094"/>
          <a:ext cx="1671490" cy="18807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 smtClean="0">
              <a:solidFill>
                <a:srgbClr val="FFFF00"/>
              </a:solidFill>
            </a:rPr>
            <a:t>العسكرية</a:t>
          </a:r>
          <a:endParaRPr lang="en-US" sz="3300" kern="1200" dirty="0">
            <a:solidFill>
              <a:srgbClr val="FFFF00"/>
            </a:solidFill>
          </a:endParaRPr>
        </a:p>
      </dsp:txBody>
      <dsp:txXfrm rot="-5400000">
        <a:off x="92979" y="3559"/>
        <a:ext cx="1880797" cy="1671490"/>
      </dsp:txXfrm>
    </dsp:sp>
    <dsp:sp modelId="{72A28CB1-D755-48ED-8E4A-1E6FF52A316B}">
      <dsp:nvSpPr>
        <dsp:cNvPr id="0" name=""/>
        <dsp:cNvSpPr/>
      </dsp:nvSpPr>
      <dsp:spPr>
        <a:xfrm rot="5400000">
          <a:off x="3697762" y="-1842891"/>
          <a:ext cx="1086468" cy="47793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3200" b="1" kern="1200" dirty="0" smtClean="0"/>
            <a:t>اضيق من القومية</a:t>
          </a:r>
          <a:endParaRPr lang="en-US" sz="3200" b="1" kern="1200" dirty="0"/>
        </a:p>
      </dsp:txBody>
      <dsp:txXfrm rot="-5400000">
        <a:off x="1851312" y="56596"/>
        <a:ext cx="4726333" cy="980394"/>
      </dsp:txXfrm>
    </dsp:sp>
    <dsp:sp modelId="{31211E53-44E4-4205-B8EA-D12481B05B9E}">
      <dsp:nvSpPr>
        <dsp:cNvPr id="0" name=""/>
        <dsp:cNvSpPr/>
      </dsp:nvSpPr>
      <dsp:spPr>
        <a:xfrm rot="5400000">
          <a:off x="115460" y="1509633"/>
          <a:ext cx="1671490" cy="17164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 smtClean="0">
              <a:solidFill>
                <a:srgbClr val="FF0000"/>
              </a:solidFill>
            </a:rPr>
            <a:t>القومية</a:t>
          </a:r>
          <a:endParaRPr lang="en-US" sz="3300" kern="1200" dirty="0">
            <a:solidFill>
              <a:srgbClr val="FF0000"/>
            </a:solidFill>
          </a:endParaRPr>
        </a:p>
      </dsp:txBody>
      <dsp:txXfrm rot="-5400000">
        <a:off x="92979" y="1532114"/>
        <a:ext cx="1716453" cy="1671490"/>
      </dsp:txXfrm>
    </dsp:sp>
    <dsp:sp modelId="{463D0605-6CA5-422A-A0E4-3B1C161FA156}">
      <dsp:nvSpPr>
        <dsp:cNvPr id="0" name=""/>
        <dsp:cNvSpPr/>
      </dsp:nvSpPr>
      <dsp:spPr>
        <a:xfrm rot="5400000">
          <a:off x="3886558" y="270028"/>
          <a:ext cx="889850" cy="37524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3600" b="1" kern="1200" dirty="0" smtClean="0"/>
            <a:t>ذات صفة شمولية</a:t>
          </a:r>
          <a:endParaRPr lang="en-US" sz="3600" b="1" kern="1200" dirty="0"/>
        </a:p>
      </dsp:txBody>
      <dsp:txXfrm rot="-5400000">
        <a:off x="2455250" y="1744776"/>
        <a:ext cx="3709029" cy="802972"/>
      </dsp:txXfrm>
    </dsp:sp>
    <dsp:sp modelId="{845A5FED-7455-4BC0-BFA1-D58AAD23C1D1}">
      <dsp:nvSpPr>
        <dsp:cNvPr id="0" name=""/>
        <dsp:cNvSpPr/>
      </dsp:nvSpPr>
      <dsp:spPr>
        <a:xfrm rot="5400000">
          <a:off x="111119" y="3042529"/>
          <a:ext cx="1671490" cy="17077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 smtClean="0">
              <a:solidFill>
                <a:srgbClr val="FF0000"/>
              </a:solidFill>
            </a:rPr>
            <a:t>القومية</a:t>
          </a:r>
          <a:endParaRPr lang="en-US" sz="3300" kern="1200" dirty="0">
            <a:solidFill>
              <a:srgbClr val="FF0000"/>
            </a:solidFill>
          </a:endParaRPr>
        </a:p>
      </dsp:txBody>
      <dsp:txXfrm rot="-5400000">
        <a:off x="92979" y="3060669"/>
        <a:ext cx="1707771" cy="1671490"/>
      </dsp:txXfrm>
    </dsp:sp>
    <dsp:sp modelId="{3FEB7AB1-6FB3-479B-81B6-418510FEFF2E}">
      <dsp:nvSpPr>
        <dsp:cNvPr id="0" name=""/>
        <dsp:cNvSpPr/>
      </dsp:nvSpPr>
      <dsp:spPr>
        <a:xfrm rot="5400000">
          <a:off x="4349444" y="973374"/>
          <a:ext cx="937263" cy="52610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3600" b="1" kern="1200" dirty="0" smtClean="0"/>
            <a:t>تنوع الوسائل التي تستعين بها</a:t>
          </a:r>
          <a:endParaRPr lang="en-US" sz="3600" b="1" kern="1200" dirty="0"/>
        </a:p>
      </dsp:txBody>
      <dsp:txXfrm rot="-5400000">
        <a:off x="2187547" y="3181025"/>
        <a:ext cx="5215306" cy="845757"/>
      </dsp:txXfrm>
    </dsp:sp>
    <dsp:sp modelId="{7705A9B3-39F9-46FD-81CB-A313757B2C88}">
      <dsp:nvSpPr>
        <dsp:cNvPr id="0" name=""/>
        <dsp:cNvSpPr/>
      </dsp:nvSpPr>
      <dsp:spPr>
        <a:xfrm rot="5400000">
          <a:off x="108580" y="4573623"/>
          <a:ext cx="1671490" cy="17026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>
              <a:solidFill>
                <a:srgbClr val="FFFF00"/>
              </a:solidFill>
            </a:rPr>
            <a:t>العسكرية</a:t>
          </a:r>
          <a:endParaRPr lang="en-US" sz="3200" kern="1200" dirty="0">
            <a:solidFill>
              <a:srgbClr val="FFFF00"/>
            </a:solidFill>
          </a:endParaRPr>
        </a:p>
      </dsp:txBody>
      <dsp:txXfrm rot="-5400000">
        <a:off x="92979" y="4589224"/>
        <a:ext cx="1702693" cy="1671490"/>
      </dsp:txXfrm>
    </dsp:sp>
    <dsp:sp modelId="{C0AB27C2-C6FD-4B4B-A86D-2BC5999053FE}">
      <dsp:nvSpPr>
        <dsp:cNvPr id="0" name=""/>
        <dsp:cNvSpPr/>
      </dsp:nvSpPr>
      <dsp:spPr>
        <a:xfrm rot="5400000">
          <a:off x="4506365" y="2064488"/>
          <a:ext cx="1086468" cy="61359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3020" rIns="33020" bIns="3302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5200" kern="1200" dirty="0" smtClean="0"/>
            <a:t>الانتصار العسكري غايتها</a:t>
          </a:r>
          <a:endParaRPr lang="en-US" sz="5200" kern="1200" dirty="0"/>
        </a:p>
      </dsp:txBody>
      <dsp:txXfrm rot="-5400000">
        <a:off x="1981629" y="4642262"/>
        <a:ext cx="6082905" cy="980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B4B8CA5-0202-4EE3-8D67-957829CA7DBD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AD8A4A0-3850-489B-A5A4-689BA7F086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280920" cy="1752600"/>
          </a:xfrm>
        </p:spPr>
        <p:txBody>
          <a:bodyPr>
            <a:normAutofit/>
          </a:bodyPr>
          <a:lstStyle/>
          <a:p>
            <a:r>
              <a:rPr lang="ar-IQ" sz="4400" dirty="0" smtClean="0"/>
              <a:t>الاستراتيجية القومية والاستراتيجية العسكرية</a:t>
            </a:r>
            <a:endParaRPr lang="en-US" sz="4400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944216"/>
          </a:xfrm>
        </p:spPr>
        <p:txBody>
          <a:bodyPr/>
          <a:lstStyle/>
          <a:p>
            <a:pPr rtl="1"/>
            <a:r>
              <a:rPr lang="ar-IQ" dirty="0" smtClean="0"/>
              <a:t>المحاضرة الثانية</a:t>
            </a:r>
            <a:br>
              <a:rPr lang="ar-IQ" dirty="0" smtClean="0"/>
            </a:br>
            <a:r>
              <a:rPr lang="ar-IQ" dirty="0" smtClean="0"/>
              <a:t>الفصل الاول / المبحث الثاني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46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7924800" cy="580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138864" cy="6264696"/>
          </a:xfrm>
        </p:spPr>
        <p:txBody>
          <a:bodyPr/>
          <a:lstStyle/>
          <a:p>
            <a:pPr algn="r" rtl="1"/>
            <a:r>
              <a:rPr lang="ar-IQ" sz="2400" b="1" dirty="0" smtClean="0"/>
              <a:t>الاستراتيجية العليا ( القومية ) :</a:t>
            </a:r>
          </a:p>
          <a:p>
            <a:pPr algn="r" rtl="1"/>
            <a:endParaRPr lang="ar-IQ" dirty="0" smtClean="0"/>
          </a:p>
          <a:p>
            <a:pPr algn="r" rtl="1"/>
            <a:endParaRPr lang="ar-IQ" dirty="0"/>
          </a:p>
          <a:p>
            <a:pPr algn="r" rtl="1"/>
            <a:endParaRPr lang="ar-IQ" dirty="0" smtClean="0"/>
          </a:p>
          <a:p>
            <a:pPr algn="r" rtl="1"/>
            <a:endParaRPr lang="ar-IQ" dirty="0"/>
          </a:p>
          <a:p>
            <a:pPr algn="r" rtl="1"/>
            <a:r>
              <a:rPr lang="ar-IQ" b="1" dirty="0" smtClean="0"/>
              <a:t>الاستراتيجية العليا </a:t>
            </a:r>
            <a:r>
              <a:rPr lang="ar-IQ" sz="2400" b="1" dirty="0" smtClean="0">
                <a:solidFill>
                  <a:srgbClr val="FF0000"/>
                </a:solidFill>
              </a:rPr>
              <a:t>تقدر وتضاعف : </a:t>
            </a:r>
            <a:endParaRPr lang="ar-IQ" b="1" dirty="0" smtClean="0">
              <a:solidFill>
                <a:srgbClr val="FF0000"/>
              </a:solidFill>
            </a:endParaRPr>
          </a:p>
          <a:p>
            <a:pPr algn="r" rtl="1"/>
            <a:r>
              <a:rPr lang="ar-IQ" dirty="0"/>
              <a:t> </a:t>
            </a:r>
            <a:r>
              <a:rPr lang="ar-IQ" dirty="0" smtClean="0"/>
              <a:t>                              1</a:t>
            </a:r>
            <a:r>
              <a:rPr lang="ar-IQ" sz="1800" b="1" dirty="0" smtClean="0"/>
              <a:t>. الامكانات الاقتصادية 2. القدرات البشرية 3. دعم القوى المعنوية</a:t>
            </a:r>
          </a:p>
          <a:p>
            <a:pPr marL="0" indent="0" algn="r" rtl="1">
              <a:buNone/>
            </a:pPr>
            <a:endParaRPr lang="ar-IQ" sz="1800" b="1" dirty="0"/>
          </a:p>
          <a:p>
            <a:pPr marL="0" indent="0" algn="r" rtl="1">
              <a:buNone/>
            </a:pPr>
            <a:r>
              <a:rPr lang="ar-IQ" sz="1800" b="1" dirty="0" smtClean="0"/>
              <a:t>                                                      من اجل دعم الوحدات المقاتلة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0000"/>
                </a:solidFill>
              </a:rPr>
              <a:t>وتتولى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sz="2400" b="1" dirty="0" smtClean="0">
                <a:solidFill>
                  <a:srgbClr val="FF0000"/>
                </a:solidFill>
              </a:rPr>
              <a:t>:</a:t>
            </a:r>
          </a:p>
          <a:p>
            <a:pPr marL="0" indent="0" algn="r" rtl="1">
              <a:buNone/>
            </a:pPr>
            <a:endParaRPr lang="ar-IQ" dirty="0" smtClean="0"/>
          </a:p>
          <a:p>
            <a:pPr marL="0" indent="0" algn="ctr" rtl="1">
              <a:buNone/>
            </a:pPr>
            <a:r>
              <a:rPr lang="ar-IQ" sz="2000" b="1" dirty="0" smtClean="0"/>
              <a:t>تنظيم وتوزيع الادوار بين مختلف المرافق  والصناعة</a:t>
            </a:r>
            <a:endParaRPr lang="en-US" sz="2000" b="1" dirty="0"/>
          </a:p>
        </p:txBody>
      </p:sp>
      <p:sp>
        <p:nvSpPr>
          <p:cNvPr id="4" name="مستطيل ذو زوايا قطرية مخدوشة 3"/>
          <p:cNvSpPr/>
          <p:nvPr/>
        </p:nvSpPr>
        <p:spPr>
          <a:xfrm>
            <a:off x="467544" y="980728"/>
            <a:ext cx="6480720" cy="792088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3600" dirty="0" smtClean="0"/>
              <a:t>السياسة التي تقود سير الحرب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1657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732240" y="-1251520"/>
            <a:ext cx="1514128" cy="1300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260648"/>
            <a:ext cx="7924800" cy="5454352"/>
          </a:xfrm>
        </p:spPr>
        <p:txBody>
          <a:bodyPr/>
          <a:lstStyle/>
          <a:p>
            <a:pPr algn="r" rtl="1"/>
            <a:r>
              <a:rPr lang="ar-IQ" sz="3200" dirty="0" smtClean="0"/>
              <a:t>عوامل الاستراتيجية القومية لإضعاف ارادة الخصم</a:t>
            </a:r>
            <a:endParaRPr lang="ar-IQ" sz="4800" b="1" dirty="0" smtClean="0"/>
          </a:p>
          <a:p>
            <a:pPr algn="r" rtl="1"/>
            <a:r>
              <a:rPr lang="ar-IQ" sz="3200" b="1" dirty="0" smtClean="0">
                <a:solidFill>
                  <a:srgbClr val="FF0000"/>
                </a:solidFill>
              </a:rPr>
              <a:t>القدرة الحربية </a:t>
            </a:r>
          </a:p>
          <a:p>
            <a:pPr algn="r" rtl="1"/>
            <a:r>
              <a:rPr lang="ar-IQ" sz="3200" b="1" dirty="0">
                <a:solidFill>
                  <a:srgbClr val="FFC000"/>
                </a:solidFill>
              </a:rPr>
              <a:t>الضغط المالي</a:t>
            </a:r>
            <a:endParaRPr lang="ar-IQ" sz="3200" b="1" dirty="0">
              <a:solidFill>
                <a:srgbClr val="FFC000"/>
              </a:solidFill>
            </a:endParaRPr>
          </a:p>
          <a:p>
            <a:pPr algn="r" rtl="1"/>
            <a:r>
              <a:rPr lang="ar-IQ" sz="3200" b="1" dirty="0">
                <a:solidFill>
                  <a:srgbClr val="00B0F0"/>
                </a:solidFill>
              </a:rPr>
              <a:t>الضغط السياسي</a:t>
            </a:r>
          </a:p>
          <a:p>
            <a:pPr algn="r" rtl="1"/>
            <a:r>
              <a:rPr lang="ar-IQ" sz="3200" b="1" dirty="0">
                <a:solidFill>
                  <a:srgbClr val="FFFF00"/>
                </a:solidFill>
              </a:rPr>
              <a:t>الضغط الدبلوماسي</a:t>
            </a:r>
          </a:p>
          <a:p>
            <a:pPr algn="r" rtl="1"/>
            <a:r>
              <a:rPr lang="ar-IQ" sz="3200" b="1" dirty="0">
                <a:solidFill>
                  <a:srgbClr val="00B050"/>
                </a:solidFill>
              </a:rPr>
              <a:t>الضغط الاقتصادي</a:t>
            </a:r>
          </a:p>
          <a:p>
            <a:pPr algn="r" rtl="1"/>
            <a:r>
              <a:rPr lang="ar-IQ" sz="3200" b="1" dirty="0">
                <a:solidFill>
                  <a:srgbClr val="7030A0"/>
                </a:solidFill>
              </a:rPr>
              <a:t>الضغط المعنوي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6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7924800" cy="580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424936" cy="6336704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/>
              <a:t>الاستراتيجية </a:t>
            </a:r>
            <a:r>
              <a:rPr lang="ar-IQ" sz="3200" b="1" dirty="0" smtClean="0">
                <a:solidFill>
                  <a:srgbClr val="FF0000"/>
                </a:solidFill>
              </a:rPr>
              <a:t>العسكرية</a:t>
            </a:r>
            <a:r>
              <a:rPr lang="ar-IQ" sz="2000" dirty="0" smtClean="0"/>
              <a:t> محددة بالحرب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الاستراتيجية العليا </a:t>
            </a:r>
            <a:r>
              <a:rPr lang="ar-IQ" sz="2000" dirty="0" smtClean="0"/>
              <a:t>تنظر الى ما وراء الحرب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الاستراتيجية  القومية </a:t>
            </a:r>
            <a:r>
              <a:rPr lang="ar-IQ" sz="3200" b="1" u="sng" dirty="0" smtClean="0"/>
              <a:t>وظيفتها</a:t>
            </a:r>
            <a:r>
              <a:rPr lang="ar-IQ" sz="2000" dirty="0" smtClean="0"/>
              <a:t> : </a:t>
            </a:r>
          </a:p>
          <a:p>
            <a:pPr marL="0" indent="0" algn="r" rtl="1">
              <a:buNone/>
            </a:pPr>
            <a:r>
              <a:rPr lang="ar-IQ" sz="2000" dirty="0" smtClean="0"/>
              <a:t>                                       حماية مصالح الدولة وتحقيق اهدافها</a:t>
            </a:r>
          </a:p>
          <a:p>
            <a:pPr marL="0" indent="0" algn="r" rtl="1">
              <a:buNone/>
            </a:pPr>
            <a:r>
              <a:rPr lang="ar-IQ" sz="2000" dirty="0" smtClean="0"/>
              <a:t>                          </a:t>
            </a:r>
            <a:r>
              <a:rPr lang="ar-IQ" sz="2800" b="1" dirty="0" smtClean="0"/>
              <a:t>تخطيطها</a:t>
            </a:r>
            <a:r>
              <a:rPr lang="ar-IQ" sz="2000" dirty="0" smtClean="0"/>
              <a:t> : من اختصاص السياسيين </a:t>
            </a:r>
          </a:p>
          <a:p>
            <a:pPr marL="0" indent="0" algn="r" rtl="1">
              <a:buNone/>
            </a:pPr>
            <a:r>
              <a:rPr lang="ar-IQ" sz="2000" b="1" dirty="0" smtClean="0">
                <a:solidFill>
                  <a:srgbClr val="FF0000"/>
                </a:solidFill>
              </a:rPr>
              <a:t>الاستراتيجية العسكرية </a:t>
            </a:r>
            <a:r>
              <a:rPr lang="ar-IQ" sz="3200" b="1" u="sng" dirty="0" smtClean="0"/>
              <a:t>وظيفتها</a:t>
            </a:r>
            <a:r>
              <a:rPr lang="ar-IQ" sz="2000" dirty="0" smtClean="0"/>
              <a:t>  :</a:t>
            </a:r>
          </a:p>
          <a:p>
            <a:pPr marL="0" indent="0" algn="r" rtl="1">
              <a:buNone/>
            </a:pPr>
            <a:r>
              <a:rPr lang="ar-IQ" sz="2000" dirty="0" smtClean="0"/>
              <a:t>                                           استخدام القوة العسكرية لحماية مصالح الدولة وتحقيق اهدافها</a:t>
            </a:r>
          </a:p>
          <a:p>
            <a:pPr marL="0" indent="0" algn="r" rtl="1">
              <a:buNone/>
            </a:pPr>
            <a:r>
              <a:rPr lang="ar-IQ" sz="2000" dirty="0" smtClean="0"/>
              <a:t>                          </a:t>
            </a:r>
            <a:r>
              <a:rPr lang="ar-IQ" sz="2800" b="1" dirty="0" smtClean="0"/>
              <a:t> تخطيطها </a:t>
            </a:r>
            <a:r>
              <a:rPr lang="ar-IQ" sz="2000" dirty="0" smtClean="0"/>
              <a:t>:  من اختصاص العسكريين</a:t>
            </a:r>
          </a:p>
          <a:p>
            <a:pPr marL="0" indent="0" algn="r" rtl="1">
              <a:buNone/>
            </a:pPr>
            <a:r>
              <a:rPr lang="ar-IQ" sz="2000" dirty="0" smtClean="0"/>
              <a:t>ا</a:t>
            </a:r>
            <a:r>
              <a:rPr lang="ar-IQ" sz="2800" b="1" dirty="0" smtClean="0">
                <a:solidFill>
                  <a:srgbClr val="FF0000"/>
                </a:solidFill>
              </a:rPr>
              <a:t>لعسكرية</a:t>
            </a:r>
            <a:r>
              <a:rPr lang="ar-IQ" sz="2000" dirty="0" smtClean="0"/>
              <a:t> : توظف الاداة العسكرية</a:t>
            </a:r>
          </a:p>
          <a:p>
            <a:pPr marL="0" indent="0" algn="r" rtl="1">
              <a:buNone/>
            </a:pPr>
            <a:r>
              <a:rPr lang="ar-IQ" sz="2800" b="1" dirty="0" smtClean="0">
                <a:solidFill>
                  <a:srgbClr val="FFFF00"/>
                </a:solidFill>
              </a:rPr>
              <a:t>العليا</a:t>
            </a:r>
            <a:r>
              <a:rPr lang="ar-IQ" sz="2000" dirty="0" smtClean="0"/>
              <a:t> : توظف كل الاستراتيجية ومن ضمنها العسكرية.</a:t>
            </a:r>
          </a:p>
          <a:p>
            <a:pPr marL="0" indent="0" algn="r" rtl="1">
              <a:buNone/>
            </a:pPr>
            <a:endParaRPr lang="ar-IQ" sz="2000" dirty="0" smtClean="0"/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791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7924800" cy="5801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568952" cy="619268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sz="3200" b="1" u="sng" dirty="0" smtClean="0">
                <a:solidFill>
                  <a:srgbClr val="FFFF00"/>
                </a:solidFill>
              </a:rPr>
              <a:t>الاستراتيجية العليا </a:t>
            </a:r>
            <a:r>
              <a:rPr lang="ar-IQ" sz="2800" dirty="0" smtClean="0"/>
              <a:t>( الشاملة) فن توجيه وتعبئة مصادر قوة الدولة والتنسيق بينها وجعلها تعمل بأقصى طاقة وفعالية من اجل تحقيق اهدافها السياسية .</a:t>
            </a:r>
          </a:p>
          <a:p>
            <a:pPr marL="0" indent="0" algn="r" rtl="1">
              <a:buNone/>
            </a:pPr>
            <a:r>
              <a:rPr lang="ar-IQ" sz="2800" dirty="0" smtClean="0"/>
              <a:t>تحديد القومية : من اختصاص الرؤساء</a:t>
            </a:r>
          </a:p>
          <a:p>
            <a:pPr marL="0" indent="0" algn="r" rtl="1">
              <a:buNone/>
            </a:pPr>
            <a:r>
              <a:rPr lang="ar-IQ" sz="2800" b="1" i="1" u="sng" dirty="0" smtClean="0">
                <a:solidFill>
                  <a:srgbClr val="FFFF00"/>
                </a:solidFill>
              </a:rPr>
              <a:t>عناصر الاستراتيجية القومية</a:t>
            </a:r>
            <a:r>
              <a:rPr lang="ar-IQ" sz="2800" dirty="0" smtClean="0"/>
              <a:t>:</a:t>
            </a:r>
          </a:p>
          <a:p>
            <a:pPr algn="r" rtl="1">
              <a:buAutoNum type="arabicPeriod"/>
            </a:pPr>
            <a:r>
              <a:rPr lang="ar-IQ" sz="2800" dirty="0" smtClean="0"/>
              <a:t>توظيف عناصر القوة القومية في المجتمع</a:t>
            </a:r>
          </a:p>
          <a:p>
            <a:pPr algn="r" rtl="1">
              <a:buAutoNum type="arabicPeriod"/>
            </a:pPr>
            <a:r>
              <a:rPr lang="ar-IQ" sz="2800" dirty="0" smtClean="0"/>
              <a:t>تهتم بالأمن القومي للدولة والمجتمع.</a:t>
            </a:r>
          </a:p>
          <a:p>
            <a:pPr algn="r" rtl="1">
              <a:buAutoNum type="arabicPeriod"/>
            </a:pPr>
            <a:r>
              <a:rPr lang="ar-IQ" sz="2800" dirty="0" smtClean="0"/>
              <a:t>تعتني بتعبئة وتنظيم وتوجيه موارد المجتمع وطاقاته.</a:t>
            </a:r>
          </a:p>
          <a:p>
            <a:pPr algn="r" rtl="1">
              <a:buAutoNum type="arabicPeriod"/>
            </a:pPr>
            <a:r>
              <a:rPr lang="ar-IQ" sz="2800" dirty="0" smtClean="0"/>
              <a:t>تتضمن عدد من الاستراتيجيات.</a:t>
            </a:r>
          </a:p>
          <a:p>
            <a:pPr algn="r" rtl="1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918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611560" y="-171400"/>
            <a:ext cx="7924800" cy="4571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16243465"/>
              </p:ext>
            </p:extLst>
          </p:nvPr>
        </p:nvGraphicFramePr>
        <p:xfrm>
          <a:off x="609600" y="260350"/>
          <a:ext cx="8210550" cy="626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645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الاختلاف بين القومية والعسكرية</a:t>
            </a:r>
            <a:endParaRPr lang="en-US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49309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800" b="1" i="1" dirty="0" smtClean="0"/>
              <a:t>اولا : من </a:t>
            </a:r>
            <a:r>
              <a:rPr lang="ar-IQ" sz="2800" b="1" i="1" dirty="0" smtClean="0">
                <a:solidFill>
                  <a:srgbClr val="FF0000"/>
                </a:solidFill>
              </a:rPr>
              <a:t>الناحية التراتبية </a:t>
            </a:r>
            <a:r>
              <a:rPr lang="ar-IQ" sz="2800" b="1" i="1" dirty="0" smtClean="0"/>
              <a:t>:  </a:t>
            </a:r>
            <a:r>
              <a:rPr lang="ar-IQ" sz="2800" b="1" i="1" dirty="0" smtClean="0">
                <a:solidFill>
                  <a:srgbClr val="FFFF00"/>
                </a:solidFill>
              </a:rPr>
              <a:t>القومية</a:t>
            </a:r>
            <a:r>
              <a:rPr lang="ar-IQ" sz="2800" b="1" i="1" dirty="0" smtClean="0"/>
              <a:t> في قمة هرم الاستراتيجيات</a:t>
            </a:r>
          </a:p>
          <a:p>
            <a:pPr marL="0" indent="0" algn="r" rtl="1">
              <a:buNone/>
            </a:pPr>
            <a:r>
              <a:rPr lang="ar-IQ" sz="2800" b="1" i="1" dirty="0"/>
              <a:t> </a:t>
            </a:r>
            <a:r>
              <a:rPr lang="ar-IQ" sz="2800" b="1" i="1" dirty="0" smtClean="0"/>
              <a:t>                                  </a:t>
            </a:r>
            <a:r>
              <a:rPr lang="ar-IQ" sz="2800" b="1" i="1" dirty="0" smtClean="0">
                <a:solidFill>
                  <a:srgbClr val="FFFF00"/>
                </a:solidFill>
              </a:rPr>
              <a:t>العسكرية</a:t>
            </a:r>
            <a:r>
              <a:rPr lang="ar-IQ" sz="2800" b="1" i="1" dirty="0" smtClean="0"/>
              <a:t> ادنى منها.</a:t>
            </a:r>
          </a:p>
          <a:p>
            <a:pPr marL="0" indent="0" algn="r" rtl="1">
              <a:buNone/>
            </a:pPr>
            <a:r>
              <a:rPr lang="ar-IQ" sz="2800" b="1" i="1" dirty="0"/>
              <a:t> </a:t>
            </a:r>
            <a:r>
              <a:rPr lang="ar-IQ" sz="2800" b="1" i="1" dirty="0" smtClean="0"/>
              <a:t>      من </a:t>
            </a:r>
            <a:r>
              <a:rPr lang="ar-IQ" sz="2800" b="1" i="1" dirty="0">
                <a:solidFill>
                  <a:srgbClr val="FF0000"/>
                </a:solidFill>
              </a:rPr>
              <a:t>الناحية الوظيفية </a:t>
            </a:r>
            <a:r>
              <a:rPr lang="ar-IQ" sz="2800" b="1" i="1" dirty="0" smtClean="0"/>
              <a:t>: </a:t>
            </a:r>
            <a:r>
              <a:rPr lang="ar-IQ" sz="2800" b="1" i="1" dirty="0">
                <a:solidFill>
                  <a:srgbClr val="FFFF00"/>
                </a:solidFill>
              </a:rPr>
              <a:t>القومية</a:t>
            </a:r>
            <a:r>
              <a:rPr lang="ar-IQ" sz="2800" b="1" i="1" dirty="0" smtClean="0"/>
              <a:t> شاملة في كل الاوقات</a:t>
            </a:r>
          </a:p>
          <a:p>
            <a:pPr marL="0" indent="0" algn="r" rtl="1">
              <a:buNone/>
            </a:pPr>
            <a:r>
              <a:rPr lang="ar-IQ" sz="2800" b="1" i="1" dirty="0"/>
              <a:t> </a:t>
            </a:r>
            <a:r>
              <a:rPr lang="ar-IQ" sz="2800" b="1" i="1" dirty="0" smtClean="0"/>
              <a:t>                                 </a:t>
            </a:r>
            <a:r>
              <a:rPr lang="ar-IQ" sz="2800" b="1" i="1" dirty="0">
                <a:solidFill>
                  <a:srgbClr val="FFFF00"/>
                </a:solidFill>
              </a:rPr>
              <a:t>العسكرية</a:t>
            </a:r>
            <a:r>
              <a:rPr lang="ar-IQ" sz="2800" b="1" i="1" dirty="0" smtClean="0"/>
              <a:t>  في اوقات الحرب .</a:t>
            </a:r>
          </a:p>
          <a:p>
            <a:pPr marL="0" indent="0" algn="r" rtl="1">
              <a:buNone/>
            </a:pPr>
            <a:endParaRPr lang="ar-IQ" sz="2800" b="1" i="1" dirty="0"/>
          </a:p>
          <a:p>
            <a:pPr marL="0" indent="0" algn="r" rtl="1">
              <a:buNone/>
            </a:pPr>
            <a:r>
              <a:rPr lang="ar-IQ" sz="2800" b="1" i="1" dirty="0" smtClean="0"/>
              <a:t>س/ ماهي اهم  الفروقات بين الاستراتيجية الشاملة والعسكرية ؟</a:t>
            </a:r>
          </a:p>
          <a:p>
            <a:pPr marL="0" indent="0" algn="r" rtl="1">
              <a:buNone/>
            </a:pPr>
            <a:r>
              <a:rPr lang="ar-IQ" sz="2800" b="1" i="1" dirty="0" smtClean="0"/>
              <a:t>س/ ماذا نعني بالسياسة العسكرية؟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77717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7924800" cy="580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IQ" sz="11500" dirty="0" smtClean="0">
                <a:solidFill>
                  <a:srgbClr val="FF0000"/>
                </a:solidFill>
              </a:rPr>
              <a:t>شكراً لإصغائكم</a:t>
            </a:r>
            <a:endParaRPr lang="en-US" sz="1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466655"/>
      </p:ext>
    </p:extLst>
  </p:cSld>
  <p:clrMapOvr>
    <a:masterClrMapping/>
  </p:clrMapOvr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148</TotalTime>
  <Words>261</Words>
  <Application>Microsoft Office PowerPoint</Application>
  <PresentationFormat>عرض على الشاشة (3:4)‏</PresentationFormat>
  <Paragraphs>56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أفق</vt:lpstr>
      <vt:lpstr>المحاضرة الثانية الفصل الاول / المبحث الثاني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الاختلاف بين القومية والعسكرية</vt:lpstr>
      <vt:lpstr>عرض تقديمي في PowerPoint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الفصل الاول / المبحث الثاني</dc:title>
  <dc:creator>Ahmeed</dc:creator>
  <cp:lastModifiedBy>Ahmeed</cp:lastModifiedBy>
  <cp:revision>13</cp:revision>
  <dcterms:created xsi:type="dcterms:W3CDTF">2020-12-15T17:11:07Z</dcterms:created>
  <dcterms:modified xsi:type="dcterms:W3CDTF">2020-12-15T19:39:54Z</dcterms:modified>
</cp:coreProperties>
</file>