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9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-315050"/>
            <a:ext cx="5274310" cy="748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-383435"/>
            <a:ext cx="5274310" cy="762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-383435"/>
            <a:ext cx="5274310" cy="762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-411493"/>
            <a:ext cx="5274310" cy="76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Nawres_Net</cp:lastModifiedBy>
  <cp:revision>1</cp:revision>
  <dcterms:created xsi:type="dcterms:W3CDTF">2006-08-16T00:00:00Z</dcterms:created>
  <dcterms:modified xsi:type="dcterms:W3CDTF">2020-07-15T17:59:39Z</dcterms:modified>
</cp:coreProperties>
</file>