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ACA35F-6E48-4473-8B07-8C5C8986477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6E06B52-2ABD-4E51-9560-81644781DB99}">
      <dgm:prSet phldrT="[نص]"/>
      <dgm:spPr/>
      <dgm:t>
        <a:bodyPr/>
        <a:lstStyle/>
        <a:p>
          <a:pPr rtl="1"/>
          <a:r>
            <a:rPr lang="ar-IQ" dirty="0" smtClean="0">
              <a:solidFill>
                <a:srgbClr val="FFFF00"/>
              </a:solidFill>
            </a:rPr>
            <a:t>ثورة الحاسبات الالكترونية </a:t>
          </a:r>
          <a:endParaRPr lang="en-US" dirty="0">
            <a:solidFill>
              <a:srgbClr val="FFFF00"/>
            </a:solidFill>
          </a:endParaRPr>
        </a:p>
      </dgm:t>
    </dgm:pt>
    <dgm:pt modelId="{238CC439-E88D-4ADF-92A5-94B460E56F6D}" type="parTrans" cxnId="{988AB8E3-8EA5-4B08-9473-D3ED1BFF9085}">
      <dgm:prSet/>
      <dgm:spPr/>
      <dgm:t>
        <a:bodyPr/>
        <a:lstStyle/>
        <a:p>
          <a:endParaRPr lang="en-US">
            <a:solidFill>
              <a:srgbClr val="FFFF00"/>
            </a:solidFill>
          </a:endParaRPr>
        </a:p>
      </dgm:t>
    </dgm:pt>
    <dgm:pt modelId="{FCFC5635-5577-4A40-8134-361A1170E2BF}" type="sibTrans" cxnId="{988AB8E3-8EA5-4B08-9473-D3ED1BFF9085}">
      <dgm:prSet/>
      <dgm:spPr/>
      <dgm:t>
        <a:bodyPr/>
        <a:lstStyle/>
        <a:p>
          <a:endParaRPr lang="en-US">
            <a:solidFill>
              <a:srgbClr val="FFFF00"/>
            </a:solidFill>
          </a:endParaRPr>
        </a:p>
      </dgm:t>
    </dgm:pt>
    <dgm:pt modelId="{DD0B8D38-7CE0-44E4-9184-F7991AB61477}">
      <dgm:prSet phldrT="[نص]"/>
      <dgm:spPr/>
      <dgm:t>
        <a:bodyPr/>
        <a:lstStyle/>
        <a:p>
          <a:r>
            <a:rPr lang="ar-IQ" dirty="0" smtClean="0">
              <a:solidFill>
                <a:srgbClr val="FFFF00"/>
              </a:solidFill>
            </a:rPr>
            <a:t>الانفجار المعرفي الضخم</a:t>
          </a:r>
          <a:endParaRPr lang="en-US" dirty="0">
            <a:solidFill>
              <a:srgbClr val="FFFF00"/>
            </a:solidFill>
          </a:endParaRPr>
        </a:p>
      </dgm:t>
    </dgm:pt>
    <dgm:pt modelId="{E5965FF9-41BA-4BC0-AF39-2C551D4503E2}" type="parTrans" cxnId="{CDEB65DA-0D6F-4DB7-A306-E33B3AAFEBFB}">
      <dgm:prSet/>
      <dgm:spPr/>
      <dgm:t>
        <a:bodyPr/>
        <a:lstStyle/>
        <a:p>
          <a:endParaRPr lang="en-US">
            <a:solidFill>
              <a:srgbClr val="FFFF00"/>
            </a:solidFill>
          </a:endParaRPr>
        </a:p>
      </dgm:t>
    </dgm:pt>
    <dgm:pt modelId="{74FEE63B-E542-4456-B6D1-6E8A5D066B4C}" type="sibTrans" cxnId="{CDEB65DA-0D6F-4DB7-A306-E33B3AAFEBFB}">
      <dgm:prSet/>
      <dgm:spPr/>
      <dgm:t>
        <a:bodyPr/>
        <a:lstStyle/>
        <a:p>
          <a:endParaRPr lang="en-US">
            <a:solidFill>
              <a:srgbClr val="FFFF00"/>
            </a:solidFill>
          </a:endParaRPr>
        </a:p>
      </dgm:t>
    </dgm:pt>
    <dgm:pt modelId="{0D91630B-354D-4ACC-82B6-7F9F854C98F9}">
      <dgm:prSet phldrT="[نص]" phldr="1"/>
      <dgm:spPr/>
      <dgm:t>
        <a:bodyPr/>
        <a:lstStyle/>
        <a:p>
          <a:endParaRPr lang="en-US" dirty="0">
            <a:solidFill>
              <a:srgbClr val="FFFF00"/>
            </a:solidFill>
          </a:endParaRPr>
        </a:p>
      </dgm:t>
    </dgm:pt>
    <dgm:pt modelId="{285F1385-377D-42A0-93EC-0005F71B8A18}" type="parTrans" cxnId="{8255379F-CC67-4550-A693-0A7B3493EAC2}">
      <dgm:prSet/>
      <dgm:spPr/>
      <dgm:t>
        <a:bodyPr/>
        <a:lstStyle/>
        <a:p>
          <a:endParaRPr lang="en-US">
            <a:solidFill>
              <a:srgbClr val="FFFF00"/>
            </a:solidFill>
          </a:endParaRPr>
        </a:p>
      </dgm:t>
    </dgm:pt>
    <dgm:pt modelId="{D60575DD-4A9D-4F34-AC99-152D052C67D1}" type="sibTrans" cxnId="{8255379F-CC67-4550-A693-0A7B3493EAC2}">
      <dgm:prSet/>
      <dgm:spPr/>
      <dgm:t>
        <a:bodyPr/>
        <a:lstStyle/>
        <a:p>
          <a:endParaRPr lang="en-US">
            <a:solidFill>
              <a:srgbClr val="FFFF00"/>
            </a:solidFill>
          </a:endParaRPr>
        </a:p>
      </dgm:t>
    </dgm:pt>
    <dgm:pt modelId="{9D0B53A9-67D1-4BA8-8391-E816A4CD078A}">
      <dgm:prSet phldrT="[نص]" phldr="1"/>
      <dgm:spPr/>
      <dgm:t>
        <a:bodyPr/>
        <a:lstStyle/>
        <a:p>
          <a:endParaRPr lang="en-US">
            <a:solidFill>
              <a:srgbClr val="FFFF00"/>
            </a:solidFill>
          </a:endParaRPr>
        </a:p>
      </dgm:t>
    </dgm:pt>
    <dgm:pt modelId="{BBCEB59B-DA17-49C4-8490-89DBF90C54EE}" type="parTrans" cxnId="{F84371FF-17B3-4D4A-B131-943688369E4C}">
      <dgm:prSet/>
      <dgm:spPr/>
      <dgm:t>
        <a:bodyPr/>
        <a:lstStyle/>
        <a:p>
          <a:endParaRPr lang="en-US">
            <a:solidFill>
              <a:srgbClr val="FFFF00"/>
            </a:solidFill>
          </a:endParaRPr>
        </a:p>
      </dgm:t>
    </dgm:pt>
    <dgm:pt modelId="{B1C53E6D-A591-45B8-955C-75F4D91C82CC}" type="sibTrans" cxnId="{F84371FF-17B3-4D4A-B131-943688369E4C}">
      <dgm:prSet/>
      <dgm:spPr/>
      <dgm:t>
        <a:bodyPr/>
        <a:lstStyle/>
        <a:p>
          <a:endParaRPr lang="en-US">
            <a:solidFill>
              <a:srgbClr val="FFFF00"/>
            </a:solidFill>
          </a:endParaRPr>
        </a:p>
      </dgm:t>
    </dgm:pt>
    <dgm:pt modelId="{A4F94DDF-FA5F-4168-8230-46FE65587981}">
      <dgm:prSet phldrT="[نص]" phldr="1"/>
      <dgm:spPr/>
      <dgm:t>
        <a:bodyPr/>
        <a:lstStyle/>
        <a:p>
          <a:endParaRPr lang="en-US" dirty="0">
            <a:solidFill>
              <a:srgbClr val="FFFF00"/>
            </a:solidFill>
          </a:endParaRPr>
        </a:p>
      </dgm:t>
    </dgm:pt>
    <dgm:pt modelId="{07B22771-9E9A-482B-AB23-7D13D906081A}" type="parTrans" cxnId="{821E5B69-D3AA-4126-A87F-A8C838FAB207}">
      <dgm:prSet/>
      <dgm:spPr/>
      <dgm:t>
        <a:bodyPr/>
        <a:lstStyle/>
        <a:p>
          <a:endParaRPr lang="en-US">
            <a:solidFill>
              <a:srgbClr val="FFFF00"/>
            </a:solidFill>
          </a:endParaRPr>
        </a:p>
      </dgm:t>
    </dgm:pt>
    <dgm:pt modelId="{EC47F94D-B616-490F-AD9D-8D78CFA7784C}" type="sibTrans" cxnId="{821E5B69-D3AA-4126-A87F-A8C838FAB207}">
      <dgm:prSet/>
      <dgm:spPr/>
      <dgm:t>
        <a:bodyPr/>
        <a:lstStyle/>
        <a:p>
          <a:endParaRPr lang="en-US">
            <a:solidFill>
              <a:srgbClr val="FFFF00"/>
            </a:solidFill>
          </a:endParaRPr>
        </a:p>
      </dgm:t>
    </dgm:pt>
    <dgm:pt modelId="{BD73F4D0-66BD-416E-95D1-C6681A13EE5E}">
      <dgm:prSet/>
      <dgm:spPr/>
      <dgm:t>
        <a:bodyPr/>
        <a:lstStyle/>
        <a:p>
          <a:pPr rtl="1"/>
          <a:r>
            <a:rPr lang="ar-IQ" smtClean="0">
              <a:solidFill>
                <a:srgbClr val="FFFF00"/>
              </a:solidFill>
            </a:rPr>
            <a:t>ثورة تكنولوجيا الاتصال الحديثة</a:t>
          </a:r>
          <a:endParaRPr lang="ar-IQ" dirty="0" smtClean="0">
            <a:solidFill>
              <a:srgbClr val="FFFF00"/>
            </a:solidFill>
          </a:endParaRPr>
        </a:p>
      </dgm:t>
    </dgm:pt>
    <dgm:pt modelId="{22A07162-E682-46DC-81D3-494176202E96}" type="parTrans" cxnId="{CBF0750C-D0D9-4D9D-A61A-4AB1C7C83E18}">
      <dgm:prSet/>
      <dgm:spPr/>
      <dgm:t>
        <a:bodyPr/>
        <a:lstStyle/>
        <a:p>
          <a:endParaRPr lang="en-US">
            <a:solidFill>
              <a:srgbClr val="FFFF00"/>
            </a:solidFill>
          </a:endParaRPr>
        </a:p>
      </dgm:t>
    </dgm:pt>
    <dgm:pt modelId="{5F1BDECF-92AA-4035-AB7C-6DF478391DF5}" type="sibTrans" cxnId="{CBF0750C-D0D9-4D9D-A61A-4AB1C7C83E18}">
      <dgm:prSet/>
      <dgm:spPr/>
      <dgm:t>
        <a:bodyPr/>
        <a:lstStyle/>
        <a:p>
          <a:endParaRPr lang="en-US">
            <a:solidFill>
              <a:srgbClr val="FFFF00"/>
            </a:solidFill>
          </a:endParaRPr>
        </a:p>
      </dgm:t>
    </dgm:pt>
    <dgm:pt modelId="{1A540492-C520-49EA-A28E-18F001B9402C}" type="pres">
      <dgm:prSet presAssocID="{31ACA35F-6E48-4473-8B07-8C5C89864770}" presName="diagram" presStyleCnt="0">
        <dgm:presLayoutVars>
          <dgm:dir/>
          <dgm:resizeHandles val="exact"/>
        </dgm:presLayoutVars>
      </dgm:prSet>
      <dgm:spPr/>
      <dgm:t>
        <a:bodyPr/>
        <a:lstStyle/>
        <a:p>
          <a:endParaRPr lang="en-US"/>
        </a:p>
      </dgm:t>
    </dgm:pt>
    <dgm:pt modelId="{538EEF0B-5117-4F2E-97EB-F4D09A7DCC67}" type="pres">
      <dgm:prSet presAssocID="{36E06B52-2ABD-4E51-9560-81644781DB99}" presName="node" presStyleLbl="node1" presStyleIdx="0" presStyleCnt="6">
        <dgm:presLayoutVars>
          <dgm:bulletEnabled val="1"/>
        </dgm:presLayoutVars>
      </dgm:prSet>
      <dgm:spPr/>
      <dgm:t>
        <a:bodyPr/>
        <a:lstStyle/>
        <a:p>
          <a:endParaRPr lang="en-US"/>
        </a:p>
      </dgm:t>
    </dgm:pt>
    <dgm:pt modelId="{44549132-1FD0-43F2-8185-5A4E590364B9}" type="pres">
      <dgm:prSet presAssocID="{FCFC5635-5577-4A40-8134-361A1170E2BF}" presName="sibTrans" presStyleCnt="0"/>
      <dgm:spPr/>
    </dgm:pt>
    <dgm:pt modelId="{25DA64B9-87F2-481D-99A6-05B96A360FC3}" type="pres">
      <dgm:prSet presAssocID="{DD0B8D38-7CE0-44E4-9184-F7991AB61477}" presName="node" presStyleLbl="node1" presStyleIdx="1" presStyleCnt="6">
        <dgm:presLayoutVars>
          <dgm:bulletEnabled val="1"/>
        </dgm:presLayoutVars>
      </dgm:prSet>
      <dgm:spPr/>
      <dgm:t>
        <a:bodyPr/>
        <a:lstStyle/>
        <a:p>
          <a:endParaRPr lang="en-US"/>
        </a:p>
      </dgm:t>
    </dgm:pt>
    <dgm:pt modelId="{A674B1EB-C1A7-4F1C-AFE9-0E1CD068546A}" type="pres">
      <dgm:prSet presAssocID="{74FEE63B-E542-4456-B6D1-6E8A5D066B4C}" presName="sibTrans" presStyleCnt="0"/>
      <dgm:spPr/>
    </dgm:pt>
    <dgm:pt modelId="{FD444C9E-8022-42B8-9ECE-194515ADAF1E}" type="pres">
      <dgm:prSet presAssocID="{0D91630B-354D-4ACC-82B6-7F9F854C98F9}" presName="node" presStyleLbl="node1" presStyleIdx="2" presStyleCnt="6" custScaleX="1575" custLinFactNeighborX="-47261" custLinFactNeighborY="-2667">
        <dgm:presLayoutVars>
          <dgm:bulletEnabled val="1"/>
        </dgm:presLayoutVars>
      </dgm:prSet>
      <dgm:spPr/>
      <dgm:t>
        <a:bodyPr/>
        <a:lstStyle/>
        <a:p>
          <a:endParaRPr lang="en-US"/>
        </a:p>
      </dgm:t>
    </dgm:pt>
    <dgm:pt modelId="{A78D7EB7-A897-499B-B193-8D49C43F45E4}" type="pres">
      <dgm:prSet presAssocID="{D60575DD-4A9D-4F34-AC99-152D052C67D1}" presName="sibTrans" presStyleCnt="0"/>
      <dgm:spPr/>
    </dgm:pt>
    <dgm:pt modelId="{87E81F64-0EF3-454A-B872-323F789BE6A8}" type="pres">
      <dgm:prSet presAssocID="{9D0B53A9-67D1-4BA8-8391-E816A4CD078A}" presName="node" presStyleLbl="node1" presStyleIdx="3" presStyleCnt="6" custFlipHor="1" custScaleX="2065">
        <dgm:presLayoutVars>
          <dgm:bulletEnabled val="1"/>
        </dgm:presLayoutVars>
      </dgm:prSet>
      <dgm:spPr/>
      <dgm:t>
        <a:bodyPr/>
        <a:lstStyle/>
        <a:p>
          <a:endParaRPr lang="en-US"/>
        </a:p>
      </dgm:t>
    </dgm:pt>
    <dgm:pt modelId="{67282D7A-164A-406C-A94F-56AB94E61B1A}" type="pres">
      <dgm:prSet presAssocID="{B1C53E6D-A591-45B8-955C-75F4D91C82CC}" presName="sibTrans" presStyleCnt="0"/>
      <dgm:spPr/>
    </dgm:pt>
    <dgm:pt modelId="{CADF7D62-D108-4D3D-B506-D03F0D1F31C0}" type="pres">
      <dgm:prSet presAssocID="{BD73F4D0-66BD-416E-95D1-C6681A13EE5E}" presName="node" presStyleLbl="node1" presStyleIdx="4" presStyleCnt="6">
        <dgm:presLayoutVars>
          <dgm:bulletEnabled val="1"/>
        </dgm:presLayoutVars>
      </dgm:prSet>
      <dgm:spPr/>
      <dgm:t>
        <a:bodyPr/>
        <a:lstStyle/>
        <a:p>
          <a:endParaRPr lang="en-US"/>
        </a:p>
      </dgm:t>
    </dgm:pt>
    <dgm:pt modelId="{36B1A9CC-46FF-4E14-A2A5-87296DFEBB5F}" type="pres">
      <dgm:prSet presAssocID="{5F1BDECF-92AA-4035-AB7C-6DF478391DF5}" presName="sibTrans" presStyleCnt="0"/>
      <dgm:spPr/>
    </dgm:pt>
    <dgm:pt modelId="{056D3447-1406-4ECA-943B-122C683D5652}" type="pres">
      <dgm:prSet presAssocID="{A4F94DDF-FA5F-4168-8230-46FE65587981}" presName="node" presStyleLbl="node1" presStyleIdx="5" presStyleCnt="6" custScaleX="1664">
        <dgm:presLayoutVars>
          <dgm:bulletEnabled val="1"/>
        </dgm:presLayoutVars>
      </dgm:prSet>
      <dgm:spPr/>
      <dgm:t>
        <a:bodyPr/>
        <a:lstStyle/>
        <a:p>
          <a:endParaRPr lang="en-US"/>
        </a:p>
      </dgm:t>
    </dgm:pt>
  </dgm:ptLst>
  <dgm:cxnLst>
    <dgm:cxn modelId="{0DF58900-C4A9-4986-A7A0-4A1475D80296}" type="presOf" srcId="{DD0B8D38-7CE0-44E4-9184-F7991AB61477}" destId="{25DA64B9-87F2-481D-99A6-05B96A360FC3}" srcOrd="0" destOrd="0" presId="urn:microsoft.com/office/officeart/2005/8/layout/default"/>
    <dgm:cxn modelId="{CDEB65DA-0D6F-4DB7-A306-E33B3AAFEBFB}" srcId="{31ACA35F-6E48-4473-8B07-8C5C89864770}" destId="{DD0B8D38-7CE0-44E4-9184-F7991AB61477}" srcOrd="1" destOrd="0" parTransId="{E5965FF9-41BA-4BC0-AF39-2C551D4503E2}" sibTransId="{74FEE63B-E542-4456-B6D1-6E8A5D066B4C}"/>
    <dgm:cxn modelId="{988AB8E3-8EA5-4B08-9473-D3ED1BFF9085}" srcId="{31ACA35F-6E48-4473-8B07-8C5C89864770}" destId="{36E06B52-2ABD-4E51-9560-81644781DB99}" srcOrd="0" destOrd="0" parTransId="{238CC439-E88D-4ADF-92A5-94B460E56F6D}" sibTransId="{FCFC5635-5577-4A40-8134-361A1170E2BF}"/>
    <dgm:cxn modelId="{0AEEB89A-3011-4B7E-A081-B4EEFF607FFF}" type="presOf" srcId="{36E06B52-2ABD-4E51-9560-81644781DB99}" destId="{538EEF0B-5117-4F2E-97EB-F4D09A7DCC67}" srcOrd="0" destOrd="0" presId="urn:microsoft.com/office/officeart/2005/8/layout/default"/>
    <dgm:cxn modelId="{2B9AE5C7-D421-456E-906C-6DD934E5982A}" type="presOf" srcId="{0D91630B-354D-4ACC-82B6-7F9F854C98F9}" destId="{FD444C9E-8022-42B8-9ECE-194515ADAF1E}" srcOrd="0" destOrd="0" presId="urn:microsoft.com/office/officeart/2005/8/layout/default"/>
    <dgm:cxn modelId="{E2E531E5-3CD3-4412-B497-44090E35F93F}" type="presOf" srcId="{A4F94DDF-FA5F-4168-8230-46FE65587981}" destId="{056D3447-1406-4ECA-943B-122C683D5652}" srcOrd="0" destOrd="0" presId="urn:microsoft.com/office/officeart/2005/8/layout/default"/>
    <dgm:cxn modelId="{CBF0750C-D0D9-4D9D-A61A-4AB1C7C83E18}" srcId="{31ACA35F-6E48-4473-8B07-8C5C89864770}" destId="{BD73F4D0-66BD-416E-95D1-C6681A13EE5E}" srcOrd="4" destOrd="0" parTransId="{22A07162-E682-46DC-81D3-494176202E96}" sibTransId="{5F1BDECF-92AA-4035-AB7C-6DF478391DF5}"/>
    <dgm:cxn modelId="{42064063-B39D-4EBD-B105-2C59DD5CD7A7}" type="presOf" srcId="{9D0B53A9-67D1-4BA8-8391-E816A4CD078A}" destId="{87E81F64-0EF3-454A-B872-323F789BE6A8}" srcOrd="0" destOrd="0" presId="urn:microsoft.com/office/officeart/2005/8/layout/default"/>
    <dgm:cxn modelId="{B0E521F1-355B-47FB-B444-825892422D75}" type="presOf" srcId="{31ACA35F-6E48-4473-8B07-8C5C89864770}" destId="{1A540492-C520-49EA-A28E-18F001B9402C}" srcOrd="0" destOrd="0" presId="urn:microsoft.com/office/officeart/2005/8/layout/default"/>
    <dgm:cxn modelId="{F84371FF-17B3-4D4A-B131-943688369E4C}" srcId="{31ACA35F-6E48-4473-8B07-8C5C89864770}" destId="{9D0B53A9-67D1-4BA8-8391-E816A4CD078A}" srcOrd="3" destOrd="0" parTransId="{BBCEB59B-DA17-49C4-8490-89DBF90C54EE}" sibTransId="{B1C53E6D-A591-45B8-955C-75F4D91C82CC}"/>
    <dgm:cxn modelId="{821E5B69-D3AA-4126-A87F-A8C838FAB207}" srcId="{31ACA35F-6E48-4473-8B07-8C5C89864770}" destId="{A4F94DDF-FA5F-4168-8230-46FE65587981}" srcOrd="5" destOrd="0" parTransId="{07B22771-9E9A-482B-AB23-7D13D906081A}" sibTransId="{EC47F94D-B616-490F-AD9D-8D78CFA7784C}"/>
    <dgm:cxn modelId="{8255379F-CC67-4550-A693-0A7B3493EAC2}" srcId="{31ACA35F-6E48-4473-8B07-8C5C89864770}" destId="{0D91630B-354D-4ACC-82B6-7F9F854C98F9}" srcOrd="2" destOrd="0" parTransId="{285F1385-377D-42A0-93EC-0005F71B8A18}" sibTransId="{D60575DD-4A9D-4F34-AC99-152D052C67D1}"/>
    <dgm:cxn modelId="{4A456BB9-63A3-43FA-BB5F-443A5BF4E4E0}" type="presOf" srcId="{BD73F4D0-66BD-416E-95D1-C6681A13EE5E}" destId="{CADF7D62-D108-4D3D-B506-D03F0D1F31C0}" srcOrd="0" destOrd="0" presId="urn:microsoft.com/office/officeart/2005/8/layout/default"/>
    <dgm:cxn modelId="{C052BAF0-F2B4-40D8-A68E-041793580C1F}" type="presParOf" srcId="{1A540492-C520-49EA-A28E-18F001B9402C}" destId="{538EEF0B-5117-4F2E-97EB-F4D09A7DCC67}" srcOrd="0" destOrd="0" presId="urn:microsoft.com/office/officeart/2005/8/layout/default"/>
    <dgm:cxn modelId="{7387B0CC-7D22-4C32-90AF-203E037945B7}" type="presParOf" srcId="{1A540492-C520-49EA-A28E-18F001B9402C}" destId="{44549132-1FD0-43F2-8185-5A4E590364B9}" srcOrd="1" destOrd="0" presId="urn:microsoft.com/office/officeart/2005/8/layout/default"/>
    <dgm:cxn modelId="{A004D2A2-364D-4CB8-8EB0-0C5FFDE80EDA}" type="presParOf" srcId="{1A540492-C520-49EA-A28E-18F001B9402C}" destId="{25DA64B9-87F2-481D-99A6-05B96A360FC3}" srcOrd="2" destOrd="0" presId="urn:microsoft.com/office/officeart/2005/8/layout/default"/>
    <dgm:cxn modelId="{2151ED2A-9C44-475D-A1C1-4B74BEB25BB6}" type="presParOf" srcId="{1A540492-C520-49EA-A28E-18F001B9402C}" destId="{A674B1EB-C1A7-4F1C-AFE9-0E1CD068546A}" srcOrd="3" destOrd="0" presId="urn:microsoft.com/office/officeart/2005/8/layout/default"/>
    <dgm:cxn modelId="{A0059E5C-FDD4-4DEC-AF01-DBDCD9B2EF4B}" type="presParOf" srcId="{1A540492-C520-49EA-A28E-18F001B9402C}" destId="{FD444C9E-8022-42B8-9ECE-194515ADAF1E}" srcOrd="4" destOrd="0" presId="urn:microsoft.com/office/officeart/2005/8/layout/default"/>
    <dgm:cxn modelId="{6C6BE87D-486A-4784-889D-7EF41152D65A}" type="presParOf" srcId="{1A540492-C520-49EA-A28E-18F001B9402C}" destId="{A78D7EB7-A897-499B-B193-8D49C43F45E4}" srcOrd="5" destOrd="0" presId="urn:microsoft.com/office/officeart/2005/8/layout/default"/>
    <dgm:cxn modelId="{D38B6FA5-F75A-4ADB-8CA9-6371437BBB7D}" type="presParOf" srcId="{1A540492-C520-49EA-A28E-18F001B9402C}" destId="{87E81F64-0EF3-454A-B872-323F789BE6A8}" srcOrd="6" destOrd="0" presId="urn:microsoft.com/office/officeart/2005/8/layout/default"/>
    <dgm:cxn modelId="{1C9309A9-C902-45B8-A5DB-AA89560111AC}" type="presParOf" srcId="{1A540492-C520-49EA-A28E-18F001B9402C}" destId="{67282D7A-164A-406C-A94F-56AB94E61B1A}" srcOrd="7" destOrd="0" presId="urn:microsoft.com/office/officeart/2005/8/layout/default"/>
    <dgm:cxn modelId="{6751E060-1D48-4CAB-ABA8-74734A7A64E8}" type="presParOf" srcId="{1A540492-C520-49EA-A28E-18F001B9402C}" destId="{CADF7D62-D108-4D3D-B506-D03F0D1F31C0}" srcOrd="8" destOrd="0" presId="urn:microsoft.com/office/officeart/2005/8/layout/default"/>
    <dgm:cxn modelId="{74247F65-F80A-46E0-937D-1E461735413F}" type="presParOf" srcId="{1A540492-C520-49EA-A28E-18F001B9402C}" destId="{36B1A9CC-46FF-4E14-A2A5-87296DFEBB5F}" srcOrd="9" destOrd="0" presId="urn:microsoft.com/office/officeart/2005/8/layout/default"/>
    <dgm:cxn modelId="{BBB354E6-D8E7-40A1-A9B0-895E16088359}" type="presParOf" srcId="{1A540492-C520-49EA-A28E-18F001B9402C}" destId="{056D3447-1406-4ECA-943B-122C683D5652}"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9860AC-1FB6-4659-A033-4F8A9913C205}"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en-US"/>
        </a:p>
      </dgm:t>
    </dgm:pt>
    <dgm:pt modelId="{959557AE-BB3C-4D78-A44D-E2F11DF2666F}">
      <dgm:prSet phldrT="[نص]" custT="1"/>
      <dgm:spPr/>
      <dgm:t>
        <a:bodyPr/>
        <a:lstStyle/>
        <a:p>
          <a:pPr algn="ctr"/>
          <a:r>
            <a:rPr lang="ar-IQ" sz="3200" dirty="0" smtClean="0">
              <a:solidFill>
                <a:srgbClr val="FFFF00"/>
              </a:solidFill>
            </a:rPr>
            <a:t>منظومة الاسلحة الجوية والمنصات الفضائية </a:t>
          </a:r>
          <a:endParaRPr lang="en-US" sz="3200" dirty="0">
            <a:solidFill>
              <a:srgbClr val="FFFF00"/>
            </a:solidFill>
          </a:endParaRPr>
        </a:p>
      </dgm:t>
    </dgm:pt>
    <dgm:pt modelId="{73E2970E-5E5A-4FB0-AD77-302FB9ABE8E9}" type="parTrans" cxnId="{58181B62-0B10-47C7-9102-C8F7DC80F119}">
      <dgm:prSet/>
      <dgm:spPr/>
      <dgm:t>
        <a:bodyPr/>
        <a:lstStyle/>
        <a:p>
          <a:endParaRPr lang="en-US"/>
        </a:p>
      </dgm:t>
    </dgm:pt>
    <dgm:pt modelId="{FDAD9A9F-9BB7-44C4-8BC5-11D27F267673}" type="sibTrans" cxnId="{58181B62-0B10-47C7-9102-C8F7DC80F119}">
      <dgm:prSet/>
      <dgm:spPr/>
      <dgm:t>
        <a:bodyPr/>
        <a:lstStyle/>
        <a:p>
          <a:endParaRPr lang="en-US"/>
        </a:p>
      </dgm:t>
    </dgm:pt>
    <dgm:pt modelId="{6DE83B97-8D10-4A39-A2F1-D8A7AAB718BB}">
      <dgm:prSet phldrT="[نص]"/>
      <dgm:spPr/>
      <dgm:t>
        <a:bodyPr/>
        <a:lstStyle/>
        <a:p>
          <a:r>
            <a:rPr lang="ar-IQ" dirty="0" smtClean="0">
              <a:solidFill>
                <a:srgbClr val="FF0000"/>
              </a:solidFill>
            </a:rPr>
            <a:t>منظومة الاسلحة الجوية والصاروخية</a:t>
          </a:r>
          <a:endParaRPr lang="en-US" dirty="0">
            <a:solidFill>
              <a:srgbClr val="FF0000"/>
            </a:solidFill>
          </a:endParaRPr>
        </a:p>
      </dgm:t>
    </dgm:pt>
    <dgm:pt modelId="{7E6384AA-B7C5-4B64-BBC9-A02712F1DBBE}" type="parTrans" cxnId="{A63F4D54-C3FC-474A-A051-3631AEAD1B18}">
      <dgm:prSet/>
      <dgm:spPr/>
      <dgm:t>
        <a:bodyPr/>
        <a:lstStyle/>
        <a:p>
          <a:endParaRPr lang="en-US"/>
        </a:p>
      </dgm:t>
    </dgm:pt>
    <dgm:pt modelId="{C063E123-329A-4947-BE96-09AECF20F26C}" type="sibTrans" cxnId="{A63F4D54-C3FC-474A-A051-3631AEAD1B18}">
      <dgm:prSet/>
      <dgm:spPr/>
      <dgm:t>
        <a:bodyPr/>
        <a:lstStyle/>
        <a:p>
          <a:endParaRPr lang="en-US"/>
        </a:p>
      </dgm:t>
    </dgm:pt>
    <dgm:pt modelId="{1E3EF01F-10FE-48F7-B12D-B1085ED140DE}">
      <dgm:prSet phldrT="[نص]"/>
      <dgm:spPr/>
      <dgm:t>
        <a:bodyPr/>
        <a:lstStyle/>
        <a:p>
          <a:pPr algn="ctr"/>
          <a:r>
            <a:rPr lang="ar-IQ" dirty="0" smtClean="0">
              <a:solidFill>
                <a:srgbClr val="FFC000"/>
              </a:solidFill>
            </a:rPr>
            <a:t>منظومة القيادة والسيطرة</a:t>
          </a:r>
          <a:endParaRPr lang="en-US" dirty="0">
            <a:solidFill>
              <a:srgbClr val="FFC000"/>
            </a:solidFill>
          </a:endParaRPr>
        </a:p>
      </dgm:t>
    </dgm:pt>
    <dgm:pt modelId="{9CF5EDAA-FB6A-4634-A1BD-96D33BC873BF}" type="parTrans" cxnId="{B6925456-1FAF-4F3F-A1F5-2600F2E8F5FF}">
      <dgm:prSet/>
      <dgm:spPr/>
      <dgm:t>
        <a:bodyPr/>
        <a:lstStyle/>
        <a:p>
          <a:endParaRPr lang="en-US"/>
        </a:p>
      </dgm:t>
    </dgm:pt>
    <dgm:pt modelId="{011CACAB-2A57-41B4-9AD4-3FFCABB654B9}" type="sibTrans" cxnId="{B6925456-1FAF-4F3F-A1F5-2600F2E8F5FF}">
      <dgm:prSet/>
      <dgm:spPr/>
      <dgm:t>
        <a:bodyPr/>
        <a:lstStyle/>
        <a:p>
          <a:endParaRPr lang="en-US"/>
        </a:p>
      </dgm:t>
    </dgm:pt>
    <dgm:pt modelId="{73F222FD-BF23-4D61-A2E2-B912817FBD44}" type="pres">
      <dgm:prSet presAssocID="{D89860AC-1FB6-4659-A033-4F8A9913C205}" presName="linear" presStyleCnt="0">
        <dgm:presLayoutVars>
          <dgm:dir/>
          <dgm:resizeHandles val="exact"/>
        </dgm:presLayoutVars>
      </dgm:prSet>
      <dgm:spPr/>
      <dgm:t>
        <a:bodyPr/>
        <a:lstStyle/>
        <a:p>
          <a:endParaRPr lang="en-US"/>
        </a:p>
      </dgm:t>
    </dgm:pt>
    <dgm:pt modelId="{08EF748C-3A5C-42C0-8800-28B673470022}" type="pres">
      <dgm:prSet presAssocID="{959557AE-BB3C-4D78-A44D-E2F11DF2666F}" presName="comp" presStyleCnt="0"/>
      <dgm:spPr/>
    </dgm:pt>
    <dgm:pt modelId="{B4D35F98-1529-4858-8010-B6752232A3E5}" type="pres">
      <dgm:prSet presAssocID="{959557AE-BB3C-4D78-A44D-E2F11DF2666F}" presName="box" presStyleLbl="node1" presStyleIdx="0" presStyleCnt="3" custLinFactNeighborX="25" custLinFactNeighborY="2224"/>
      <dgm:spPr/>
      <dgm:t>
        <a:bodyPr/>
        <a:lstStyle/>
        <a:p>
          <a:endParaRPr lang="en-US"/>
        </a:p>
      </dgm:t>
    </dgm:pt>
    <dgm:pt modelId="{D7684C60-4110-4528-8159-F6AEE11DA6D7}" type="pres">
      <dgm:prSet presAssocID="{959557AE-BB3C-4D78-A44D-E2F11DF2666F}" presName="img" presStyleLbl="fgImgPlace1" presStyleIdx="0" presStyleCnt="3" custFlipHor="0" custScaleX="2885" custLinFactNeighborX="-61090" custLinFactNeighborY="11280"/>
      <dgm:spPr/>
    </dgm:pt>
    <dgm:pt modelId="{76575342-CD8F-4215-ABC7-19207ADFE290}" type="pres">
      <dgm:prSet presAssocID="{959557AE-BB3C-4D78-A44D-E2F11DF2666F}" presName="text" presStyleLbl="node1" presStyleIdx="0" presStyleCnt="3">
        <dgm:presLayoutVars>
          <dgm:bulletEnabled val="1"/>
        </dgm:presLayoutVars>
      </dgm:prSet>
      <dgm:spPr/>
      <dgm:t>
        <a:bodyPr/>
        <a:lstStyle/>
        <a:p>
          <a:endParaRPr lang="en-US"/>
        </a:p>
      </dgm:t>
    </dgm:pt>
    <dgm:pt modelId="{7F596B0F-EE18-40E5-B1C2-D6916DEC1C2C}" type="pres">
      <dgm:prSet presAssocID="{FDAD9A9F-9BB7-44C4-8BC5-11D27F267673}" presName="spacer" presStyleCnt="0"/>
      <dgm:spPr/>
    </dgm:pt>
    <dgm:pt modelId="{29C23F58-B83D-4524-B91F-0AD8D900DE2B}" type="pres">
      <dgm:prSet presAssocID="{6DE83B97-8D10-4A39-A2F1-D8A7AAB718BB}" presName="comp" presStyleCnt="0"/>
      <dgm:spPr/>
    </dgm:pt>
    <dgm:pt modelId="{AD6AB66D-9A56-4290-904C-1B5991F661A4}" type="pres">
      <dgm:prSet presAssocID="{6DE83B97-8D10-4A39-A2F1-D8A7AAB718BB}" presName="box" presStyleLbl="node1" presStyleIdx="1" presStyleCnt="3" custLinFactNeighborX="-1793" custLinFactNeighborY="-1377"/>
      <dgm:spPr/>
      <dgm:t>
        <a:bodyPr/>
        <a:lstStyle/>
        <a:p>
          <a:endParaRPr lang="en-US"/>
        </a:p>
      </dgm:t>
    </dgm:pt>
    <dgm:pt modelId="{AD11D361-23D2-4BDF-91C2-7F8387966CA2}" type="pres">
      <dgm:prSet presAssocID="{6DE83B97-8D10-4A39-A2F1-D8A7AAB718BB}" presName="img" presStyleLbl="fgImgPlace1" presStyleIdx="1" presStyleCnt="3" custScaleX="2885" custLinFactNeighborX="-56547" custLinFactNeighborY="-222"/>
      <dgm:spPr/>
    </dgm:pt>
    <dgm:pt modelId="{3BD39A9B-8F3B-4783-A84D-8DE2B2ABBF7E}" type="pres">
      <dgm:prSet presAssocID="{6DE83B97-8D10-4A39-A2F1-D8A7AAB718BB}" presName="text" presStyleLbl="node1" presStyleIdx="1" presStyleCnt="3">
        <dgm:presLayoutVars>
          <dgm:bulletEnabled val="1"/>
        </dgm:presLayoutVars>
      </dgm:prSet>
      <dgm:spPr/>
      <dgm:t>
        <a:bodyPr/>
        <a:lstStyle/>
        <a:p>
          <a:endParaRPr lang="en-US"/>
        </a:p>
      </dgm:t>
    </dgm:pt>
    <dgm:pt modelId="{8C8BF502-5076-4C47-B379-7BAD98B66934}" type="pres">
      <dgm:prSet presAssocID="{C063E123-329A-4947-BE96-09AECF20F26C}" presName="spacer" presStyleCnt="0"/>
      <dgm:spPr/>
    </dgm:pt>
    <dgm:pt modelId="{8A1D45C7-AE7D-49F8-98DA-70BEB1B0102C}" type="pres">
      <dgm:prSet presAssocID="{1E3EF01F-10FE-48F7-B12D-B1085ED140DE}" presName="comp" presStyleCnt="0"/>
      <dgm:spPr/>
    </dgm:pt>
    <dgm:pt modelId="{20D4E9CF-E646-4F17-BE61-902601AC15A4}" type="pres">
      <dgm:prSet presAssocID="{1E3EF01F-10FE-48F7-B12D-B1085ED140DE}" presName="box" presStyleLbl="node1" presStyleIdx="2" presStyleCnt="3"/>
      <dgm:spPr/>
      <dgm:t>
        <a:bodyPr/>
        <a:lstStyle/>
        <a:p>
          <a:endParaRPr lang="en-US"/>
        </a:p>
      </dgm:t>
    </dgm:pt>
    <dgm:pt modelId="{9A40D759-9E93-49D0-83C0-6751E6BD7EE2}" type="pres">
      <dgm:prSet presAssocID="{1E3EF01F-10FE-48F7-B12D-B1085ED140DE}" presName="img" presStyleLbl="fgImgPlace1" presStyleIdx="2" presStyleCnt="3" custScaleX="2885" custLinFactNeighborX="-56547" custLinFactNeighborY="-4724"/>
      <dgm:spPr/>
    </dgm:pt>
    <dgm:pt modelId="{DA211E59-7498-45D0-B47F-1FDE43A9BBD4}" type="pres">
      <dgm:prSet presAssocID="{1E3EF01F-10FE-48F7-B12D-B1085ED140DE}" presName="text" presStyleLbl="node1" presStyleIdx="2" presStyleCnt="3">
        <dgm:presLayoutVars>
          <dgm:bulletEnabled val="1"/>
        </dgm:presLayoutVars>
      </dgm:prSet>
      <dgm:spPr/>
      <dgm:t>
        <a:bodyPr/>
        <a:lstStyle/>
        <a:p>
          <a:endParaRPr lang="en-US"/>
        </a:p>
      </dgm:t>
    </dgm:pt>
  </dgm:ptLst>
  <dgm:cxnLst>
    <dgm:cxn modelId="{791612EC-90D0-497C-8C22-F98400E9DF7E}" type="presOf" srcId="{6DE83B97-8D10-4A39-A2F1-D8A7AAB718BB}" destId="{3BD39A9B-8F3B-4783-A84D-8DE2B2ABBF7E}" srcOrd="1" destOrd="0" presId="urn:microsoft.com/office/officeart/2005/8/layout/vList4"/>
    <dgm:cxn modelId="{551EC63E-5EEB-4F2A-8608-2982E9070031}" type="presOf" srcId="{6DE83B97-8D10-4A39-A2F1-D8A7AAB718BB}" destId="{AD6AB66D-9A56-4290-904C-1B5991F661A4}" srcOrd="0" destOrd="0" presId="urn:microsoft.com/office/officeart/2005/8/layout/vList4"/>
    <dgm:cxn modelId="{85E23514-A3C0-4CD9-8E81-DF87505926FA}" type="presOf" srcId="{1E3EF01F-10FE-48F7-B12D-B1085ED140DE}" destId="{20D4E9CF-E646-4F17-BE61-902601AC15A4}" srcOrd="0" destOrd="0" presId="urn:microsoft.com/office/officeart/2005/8/layout/vList4"/>
    <dgm:cxn modelId="{A63F4D54-C3FC-474A-A051-3631AEAD1B18}" srcId="{D89860AC-1FB6-4659-A033-4F8A9913C205}" destId="{6DE83B97-8D10-4A39-A2F1-D8A7AAB718BB}" srcOrd="1" destOrd="0" parTransId="{7E6384AA-B7C5-4B64-BBC9-A02712F1DBBE}" sibTransId="{C063E123-329A-4947-BE96-09AECF20F26C}"/>
    <dgm:cxn modelId="{FF78368B-E025-487A-BBFA-4B3F8C0E7E4D}" type="presOf" srcId="{1E3EF01F-10FE-48F7-B12D-B1085ED140DE}" destId="{DA211E59-7498-45D0-B47F-1FDE43A9BBD4}" srcOrd="1" destOrd="0" presId="urn:microsoft.com/office/officeart/2005/8/layout/vList4"/>
    <dgm:cxn modelId="{B07B61E6-1B87-4C60-BDC1-F48A17EEC5C2}" type="presOf" srcId="{D89860AC-1FB6-4659-A033-4F8A9913C205}" destId="{73F222FD-BF23-4D61-A2E2-B912817FBD44}" srcOrd="0" destOrd="0" presId="urn:microsoft.com/office/officeart/2005/8/layout/vList4"/>
    <dgm:cxn modelId="{FB34C9FE-C894-44C8-B245-3B707F0B2E29}" type="presOf" srcId="{959557AE-BB3C-4D78-A44D-E2F11DF2666F}" destId="{B4D35F98-1529-4858-8010-B6752232A3E5}" srcOrd="0" destOrd="0" presId="urn:microsoft.com/office/officeart/2005/8/layout/vList4"/>
    <dgm:cxn modelId="{B6925456-1FAF-4F3F-A1F5-2600F2E8F5FF}" srcId="{D89860AC-1FB6-4659-A033-4F8A9913C205}" destId="{1E3EF01F-10FE-48F7-B12D-B1085ED140DE}" srcOrd="2" destOrd="0" parTransId="{9CF5EDAA-FB6A-4634-A1BD-96D33BC873BF}" sibTransId="{011CACAB-2A57-41B4-9AD4-3FFCABB654B9}"/>
    <dgm:cxn modelId="{58181B62-0B10-47C7-9102-C8F7DC80F119}" srcId="{D89860AC-1FB6-4659-A033-4F8A9913C205}" destId="{959557AE-BB3C-4D78-A44D-E2F11DF2666F}" srcOrd="0" destOrd="0" parTransId="{73E2970E-5E5A-4FB0-AD77-302FB9ABE8E9}" sibTransId="{FDAD9A9F-9BB7-44C4-8BC5-11D27F267673}"/>
    <dgm:cxn modelId="{1E129DB1-52A0-42DC-917E-51D50D84DB06}" type="presOf" srcId="{959557AE-BB3C-4D78-A44D-E2F11DF2666F}" destId="{76575342-CD8F-4215-ABC7-19207ADFE290}" srcOrd="1" destOrd="0" presId="urn:microsoft.com/office/officeart/2005/8/layout/vList4"/>
    <dgm:cxn modelId="{C964A68E-2604-4174-832E-F125A6E47833}" type="presParOf" srcId="{73F222FD-BF23-4D61-A2E2-B912817FBD44}" destId="{08EF748C-3A5C-42C0-8800-28B673470022}" srcOrd="0" destOrd="0" presId="urn:microsoft.com/office/officeart/2005/8/layout/vList4"/>
    <dgm:cxn modelId="{BCCDE332-60D2-4746-856B-6B7C675C51E6}" type="presParOf" srcId="{08EF748C-3A5C-42C0-8800-28B673470022}" destId="{B4D35F98-1529-4858-8010-B6752232A3E5}" srcOrd="0" destOrd="0" presId="urn:microsoft.com/office/officeart/2005/8/layout/vList4"/>
    <dgm:cxn modelId="{E6B02E03-50A3-487F-83BD-C5754C4BDD5D}" type="presParOf" srcId="{08EF748C-3A5C-42C0-8800-28B673470022}" destId="{D7684C60-4110-4528-8159-F6AEE11DA6D7}" srcOrd="1" destOrd="0" presId="urn:microsoft.com/office/officeart/2005/8/layout/vList4"/>
    <dgm:cxn modelId="{C30B3205-A23F-4477-B504-CE64A8BAC3E1}" type="presParOf" srcId="{08EF748C-3A5C-42C0-8800-28B673470022}" destId="{76575342-CD8F-4215-ABC7-19207ADFE290}" srcOrd="2" destOrd="0" presId="urn:microsoft.com/office/officeart/2005/8/layout/vList4"/>
    <dgm:cxn modelId="{ED8BF685-76EC-4EAA-ABDB-9DEA1F4CF17A}" type="presParOf" srcId="{73F222FD-BF23-4D61-A2E2-B912817FBD44}" destId="{7F596B0F-EE18-40E5-B1C2-D6916DEC1C2C}" srcOrd="1" destOrd="0" presId="urn:microsoft.com/office/officeart/2005/8/layout/vList4"/>
    <dgm:cxn modelId="{E1556244-F48B-4294-8354-5B0B370BD82F}" type="presParOf" srcId="{73F222FD-BF23-4D61-A2E2-B912817FBD44}" destId="{29C23F58-B83D-4524-B91F-0AD8D900DE2B}" srcOrd="2" destOrd="0" presId="urn:microsoft.com/office/officeart/2005/8/layout/vList4"/>
    <dgm:cxn modelId="{52FACBEB-3115-4530-98BF-7246DA44F7DB}" type="presParOf" srcId="{29C23F58-B83D-4524-B91F-0AD8D900DE2B}" destId="{AD6AB66D-9A56-4290-904C-1B5991F661A4}" srcOrd="0" destOrd="0" presId="urn:microsoft.com/office/officeart/2005/8/layout/vList4"/>
    <dgm:cxn modelId="{18D0C486-07FF-46F8-8669-59E28E389407}" type="presParOf" srcId="{29C23F58-B83D-4524-B91F-0AD8D900DE2B}" destId="{AD11D361-23D2-4BDF-91C2-7F8387966CA2}" srcOrd="1" destOrd="0" presId="urn:microsoft.com/office/officeart/2005/8/layout/vList4"/>
    <dgm:cxn modelId="{BF9EC448-8709-4383-965B-BD097AD464FD}" type="presParOf" srcId="{29C23F58-B83D-4524-B91F-0AD8D900DE2B}" destId="{3BD39A9B-8F3B-4783-A84D-8DE2B2ABBF7E}" srcOrd="2" destOrd="0" presId="urn:microsoft.com/office/officeart/2005/8/layout/vList4"/>
    <dgm:cxn modelId="{C60251DB-6B38-4D52-BE88-FFA4684E8589}" type="presParOf" srcId="{73F222FD-BF23-4D61-A2E2-B912817FBD44}" destId="{8C8BF502-5076-4C47-B379-7BAD98B66934}" srcOrd="3" destOrd="0" presId="urn:microsoft.com/office/officeart/2005/8/layout/vList4"/>
    <dgm:cxn modelId="{C97DA48E-57BE-491A-8E34-343218485C61}" type="presParOf" srcId="{73F222FD-BF23-4D61-A2E2-B912817FBD44}" destId="{8A1D45C7-AE7D-49F8-98DA-70BEB1B0102C}" srcOrd="4" destOrd="0" presId="urn:microsoft.com/office/officeart/2005/8/layout/vList4"/>
    <dgm:cxn modelId="{C20A8E49-88A2-4464-8B0A-0DAD6B49221C}" type="presParOf" srcId="{8A1D45C7-AE7D-49F8-98DA-70BEB1B0102C}" destId="{20D4E9CF-E646-4F17-BE61-902601AC15A4}" srcOrd="0" destOrd="0" presId="urn:microsoft.com/office/officeart/2005/8/layout/vList4"/>
    <dgm:cxn modelId="{AA3B4E09-5CED-4D3C-B012-956F019D9138}" type="presParOf" srcId="{8A1D45C7-AE7D-49F8-98DA-70BEB1B0102C}" destId="{9A40D759-9E93-49D0-83C0-6751E6BD7EE2}" srcOrd="1" destOrd="0" presId="urn:microsoft.com/office/officeart/2005/8/layout/vList4"/>
    <dgm:cxn modelId="{1EAB8C76-DDC7-4AB2-85D1-C22939E94F0A}" type="presParOf" srcId="{8A1D45C7-AE7D-49F8-98DA-70BEB1B0102C}" destId="{DA211E59-7498-45D0-B47F-1FDE43A9BBD4}"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8EEF0B-5117-4F2E-97EB-F4D09A7DCC67}">
      <dsp:nvSpPr>
        <dsp:cNvPr id="0" name=""/>
        <dsp:cNvSpPr/>
      </dsp:nvSpPr>
      <dsp:spPr>
        <a:xfrm>
          <a:off x="29126" y="886"/>
          <a:ext cx="3709818" cy="2225891"/>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lvl="0" algn="ctr" defTabSz="2266950" rtl="1">
            <a:lnSpc>
              <a:spcPct val="90000"/>
            </a:lnSpc>
            <a:spcBef>
              <a:spcPct val="0"/>
            </a:spcBef>
            <a:spcAft>
              <a:spcPct val="35000"/>
            </a:spcAft>
          </a:pPr>
          <a:r>
            <a:rPr lang="ar-IQ" sz="5100" kern="1200" dirty="0" smtClean="0">
              <a:solidFill>
                <a:srgbClr val="FFFF00"/>
              </a:solidFill>
            </a:rPr>
            <a:t>ثورة الحاسبات الالكترونية </a:t>
          </a:r>
          <a:endParaRPr lang="en-US" sz="5100" kern="1200" dirty="0">
            <a:solidFill>
              <a:srgbClr val="FFFF00"/>
            </a:solidFill>
          </a:endParaRPr>
        </a:p>
      </dsp:txBody>
      <dsp:txXfrm>
        <a:off x="29126" y="886"/>
        <a:ext cx="3709818" cy="2225891"/>
      </dsp:txXfrm>
    </dsp:sp>
    <dsp:sp modelId="{25DA64B9-87F2-481D-99A6-05B96A360FC3}">
      <dsp:nvSpPr>
        <dsp:cNvPr id="0" name=""/>
        <dsp:cNvSpPr/>
      </dsp:nvSpPr>
      <dsp:spPr>
        <a:xfrm>
          <a:off x="4109926" y="886"/>
          <a:ext cx="3709818" cy="2225891"/>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lvl="0" algn="ctr" defTabSz="2266950">
            <a:lnSpc>
              <a:spcPct val="90000"/>
            </a:lnSpc>
            <a:spcBef>
              <a:spcPct val="0"/>
            </a:spcBef>
            <a:spcAft>
              <a:spcPct val="35000"/>
            </a:spcAft>
          </a:pPr>
          <a:r>
            <a:rPr lang="ar-IQ" sz="5100" kern="1200" dirty="0" smtClean="0">
              <a:solidFill>
                <a:srgbClr val="FFFF00"/>
              </a:solidFill>
            </a:rPr>
            <a:t>الانفجار المعرفي الضخم</a:t>
          </a:r>
          <a:endParaRPr lang="en-US" sz="5100" kern="1200" dirty="0">
            <a:solidFill>
              <a:srgbClr val="FFFF00"/>
            </a:solidFill>
          </a:endParaRPr>
        </a:p>
      </dsp:txBody>
      <dsp:txXfrm>
        <a:off x="4109926" y="886"/>
        <a:ext cx="3709818" cy="2225891"/>
      </dsp:txXfrm>
    </dsp:sp>
    <dsp:sp modelId="{FD444C9E-8022-42B8-9ECE-194515ADAF1E}">
      <dsp:nvSpPr>
        <dsp:cNvPr id="0" name=""/>
        <dsp:cNvSpPr/>
      </dsp:nvSpPr>
      <dsp:spPr>
        <a:xfrm>
          <a:off x="0" y="2538394"/>
          <a:ext cx="58429" cy="2225891"/>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endParaRPr lang="en-US" sz="500" kern="1200" dirty="0">
            <a:solidFill>
              <a:srgbClr val="FFFF00"/>
            </a:solidFill>
          </a:endParaRPr>
        </a:p>
      </dsp:txBody>
      <dsp:txXfrm>
        <a:off x="0" y="2538394"/>
        <a:ext cx="58429" cy="2225891"/>
      </dsp:txXfrm>
    </dsp:sp>
    <dsp:sp modelId="{87E81F64-0EF3-454A-B872-323F789BE6A8}">
      <dsp:nvSpPr>
        <dsp:cNvPr id="0" name=""/>
        <dsp:cNvSpPr/>
      </dsp:nvSpPr>
      <dsp:spPr>
        <a:xfrm flipH="1">
          <a:off x="1844081" y="2597758"/>
          <a:ext cx="76607" cy="2225891"/>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endParaRPr lang="en-US" sz="500" kern="1200">
            <a:solidFill>
              <a:srgbClr val="FFFF00"/>
            </a:solidFill>
          </a:endParaRPr>
        </a:p>
      </dsp:txBody>
      <dsp:txXfrm>
        <a:off x="1844081" y="2597758"/>
        <a:ext cx="76607" cy="2225891"/>
      </dsp:txXfrm>
    </dsp:sp>
    <dsp:sp modelId="{CADF7D62-D108-4D3D-B506-D03F0D1F31C0}">
      <dsp:nvSpPr>
        <dsp:cNvPr id="0" name=""/>
        <dsp:cNvSpPr/>
      </dsp:nvSpPr>
      <dsp:spPr>
        <a:xfrm>
          <a:off x="2291670" y="2597758"/>
          <a:ext cx="3709818" cy="2225891"/>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lvl="0" algn="ctr" defTabSz="2266950" rtl="1">
            <a:lnSpc>
              <a:spcPct val="90000"/>
            </a:lnSpc>
            <a:spcBef>
              <a:spcPct val="0"/>
            </a:spcBef>
            <a:spcAft>
              <a:spcPct val="35000"/>
            </a:spcAft>
          </a:pPr>
          <a:r>
            <a:rPr lang="ar-IQ" sz="5100" kern="1200" smtClean="0">
              <a:solidFill>
                <a:srgbClr val="FFFF00"/>
              </a:solidFill>
            </a:rPr>
            <a:t>ثورة تكنولوجيا الاتصال الحديثة</a:t>
          </a:r>
          <a:endParaRPr lang="ar-IQ" sz="5100" kern="1200" dirty="0" smtClean="0">
            <a:solidFill>
              <a:srgbClr val="FFFF00"/>
            </a:solidFill>
          </a:endParaRPr>
        </a:p>
      </dsp:txBody>
      <dsp:txXfrm>
        <a:off x="2291670" y="2597758"/>
        <a:ext cx="3709818" cy="2225891"/>
      </dsp:txXfrm>
    </dsp:sp>
    <dsp:sp modelId="{056D3447-1406-4ECA-943B-122C683D5652}">
      <dsp:nvSpPr>
        <dsp:cNvPr id="0" name=""/>
        <dsp:cNvSpPr/>
      </dsp:nvSpPr>
      <dsp:spPr>
        <a:xfrm>
          <a:off x="6372470" y="2597758"/>
          <a:ext cx="61731" cy="2225891"/>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222250">
            <a:lnSpc>
              <a:spcPct val="90000"/>
            </a:lnSpc>
            <a:spcBef>
              <a:spcPct val="0"/>
            </a:spcBef>
            <a:spcAft>
              <a:spcPct val="35000"/>
            </a:spcAft>
          </a:pPr>
          <a:endParaRPr lang="en-US" sz="500" kern="1200" dirty="0">
            <a:solidFill>
              <a:srgbClr val="FFFF00"/>
            </a:solidFill>
          </a:endParaRPr>
        </a:p>
      </dsp:txBody>
      <dsp:txXfrm>
        <a:off x="6372470" y="2597758"/>
        <a:ext cx="61731" cy="22258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D35F98-1529-4858-8010-B6752232A3E5}">
      <dsp:nvSpPr>
        <dsp:cNvPr id="0" name=""/>
        <dsp:cNvSpPr/>
      </dsp:nvSpPr>
      <dsp:spPr>
        <a:xfrm>
          <a:off x="0" y="28597"/>
          <a:ext cx="7924800" cy="1285875"/>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ar-IQ" sz="3200" kern="1200" dirty="0" smtClean="0">
              <a:solidFill>
                <a:srgbClr val="FFFF00"/>
              </a:solidFill>
            </a:rPr>
            <a:t>منظومة الاسلحة الجوية والمنصات الفضائية </a:t>
          </a:r>
          <a:endParaRPr lang="en-US" sz="3200" kern="1200" dirty="0">
            <a:solidFill>
              <a:srgbClr val="FFFF00"/>
            </a:solidFill>
          </a:endParaRPr>
        </a:p>
      </dsp:txBody>
      <dsp:txXfrm>
        <a:off x="1713547" y="28597"/>
        <a:ext cx="6211252" cy="1285875"/>
      </dsp:txXfrm>
    </dsp:sp>
    <dsp:sp modelId="{D7684C60-4110-4528-8159-F6AEE11DA6D7}">
      <dsp:nvSpPr>
        <dsp:cNvPr id="0" name=""/>
        <dsp:cNvSpPr/>
      </dsp:nvSpPr>
      <dsp:spPr>
        <a:xfrm>
          <a:off x="0" y="244624"/>
          <a:ext cx="45726" cy="1028700"/>
        </a:xfrm>
        <a:prstGeom prst="roundRect">
          <a:avLst>
            <a:gd name="adj" fmla="val 10000"/>
          </a:avLst>
        </a:prstGeom>
        <a:solidFill>
          <a:schemeClr val="accent1">
            <a:tint val="5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6AB66D-9A56-4290-904C-1B5991F661A4}">
      <dsp:nvSpPr>
        <dsp:cNvPr id="0" name=""/>
        <dsp:cNvSpPr/>
      </dsp:nvSpPr>
      <dsp:spPr>
        <a:xfrm>
          <a:off x="0" y="1396756"/>
          <a:ext cx="7924800" cy="1285875"/>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ar-IQ" sz="3900" kern="1200" dirty="0" smtClean="0">
              <a:solidFill>
                <a:srgbClr val="FF0000"/>
              </a:solidFill>
            </a:rPr>
            <a:t>منظومة الاسلحة الجوية والصاروخية</a:t>
          </a:r>
          <a:endParaRPr lang="en-US" sz="3900" kern="1200" dirty="0">
            <a:solidFill>
              <a:srgbClr val="FF0000"/>
            </a:solidFill>
          </a:endParaRPr>
        </a:p>
      </dsp:txBody>
      <dsp:txXfrm>
        <a:off x="1713547" y="1396756"/>
        <a:ext cx="6211252" cy="1285875"/>
      </dsp:txXfrm>
    </dsp:sp>
    <dsp:sp modelId="{AD11D361-23D2-4BDF-91C2-7F8387966CA2}">
      <dsp:nvSpPr>
        <dsp:cNvPr id="0" name=""/>
        <dsp:cNvSpPr/>
      </dsp:nvSpPr>
      <dsp:spPr>
        <a:xfrm>
          <a:off x="1957" y="1540766"/>
          <a:ext cx="45726" cy="1028700"/>
        </a:xfrm>
        <a:prstGeom prst="roundRect">
          <a:avLst>
            <a:gd name="adj" fmla="val 10000"/>
          </a:avLst>
        </a:prstGeom>
        <a:solidFill>
          <a:schemeClr val="accent1">
            <a:tint val="5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D4E9CF-E646-4F17-BE61-902601AC15A4}">
      <dsp:nvSpPr>
        <dsp:cNvPr id="0" name=""/>
        <dsp:cNvSpPr/>
      </dsp:nvSpPr>
      <dsp:spPr>
        <a:xfrm>
          <a:off x="0" y="2828925"/>
          <a:ext cx="7924800" cy="1285875"/>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ar-IQ" sz="3900" kern="1200" dirty="0" smtClean="0">
              <a:solidFill>
                <a:srgbClr val="FFC000"/>
              </a:solidFill>
            </a:rPr>
            <a:t>منظومة القيادة والسيطرة</a:t>
          </a:r>
          <a:endParaRPr lang="en-US" sz="3900" kern="1200" dirty="0">
            <a:solidFill>
              <a:srgbClr val="FFC000"/>
            </a:solidFill>
          </a:endParaRPr>
        </a:p>
      </dsp:txBody>
      <dsp:txXfrm>
        <a:off x="1713547" y="2828925"/>
        <a:ext cx="6211252" cy="1285875"/>
      </dsp:txXfrm>
    </dsp:sp>
    <dsp:sp modelId="{9A40D759-9E93-49D0-83C0-6751E6BD7EE2}">
      <dsp:nvSpPr>
        <dsp:cNvPr id="0" name=""/>
        <dsp:cNvSpPr/>
      </dsp:nvSpPr>
      <dsp:spPr>
        <a:xfrm>
          <a:off x="1957" y="2908916"/>
          <a:ext cx="45726" cy="1028700"/>
        </a:xfrm>
        <a:prstGeom prst="roundRect">
          <a:avLst>
            <a:gd name="adj" fmla="val 10000"/>
          </a:avLst>
        </a:prstGeom>
        <a:solidFill>
          <a:schemeClr val="accent1">
            <a:tint val="5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5FD777FC-938F-498E-9348-C41BF688DD70}"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01836-22FA-476D-A5A1-DC99A2AB4285}"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ar-SA" smtClean="0"/>
              <a:t>انقر لتحرير نمط العنوان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FD777FC-938F-498E-9348-C41BF688DD70}"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01836-22FA-476D-A5A1-DC99A2AB42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5FD777FC-938F-498E-9348-C41BF688DD70}"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01836-22FA-476D-A5A1-DC99A2AB42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4" name="Date Placeholder 3"/>
          <p:cNvSpPr>
            <a:spLocks noGrp="1"/>
          </p:cNvSpPr>
          <p:nvPr>
            <p:ph type="dt" sz="half" idx="10"/>
          </p:nvPr>
        </p:nvSpPr>
        <p:spPr/>
        <p:txBody>
          <a:bodyPr/>
          <a:lstStyle/>
          <a:p>
            <a:fld id="{5FD777FC-938F-498E-9348-C41BF688DD70}"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01836-22FA-476D-A5A1-DC99A2AB4285}"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5FD777FC-938F-498E-9348-C41BF688DD70}" type="datetimeFigureOut">
              <a:rPr lang="en-US" smtClean="0"/>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701836-22FA-476D-A5A1-DC99A2AB428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5" name="Date Placeholder 4"/>
          <p:cNvSpPr>
            <a:spLocks noGrp="1"/>
          </p:cNvSpPr>
          <p:nvPr>
            <p:ph type="dt" sz="half" idx="10"/>
          </p:nvPr>
        </p:nvSpPr>
        <p:spPr/>
        <p:txBody>
          <a:bodyPr/>
          <a:lstStyle/>
          <a:p>
            <a:fld id="{5FD777FC-938F-498E-9348-C41BF688DD70}"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701836-22FA-476D-A5A1-DC99A2AB428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5FD777FC-938F-498E-9348-C41BF688DD70}" type="datetimeFigureOut">
              <a:rPr lang="en-US" smtClean="0"/>
              <a:t>5/18/2020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701836-22FA-476D-A5A1-DC99A2AB428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5FD777FC-938F-498E-9348-C41BF688DD70}" type="datetimeFigureOut">
              <a:rPr lang="en-US" smtClean="0"/>
              <a:t>5/18/2020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701836-22FA-476D-A5A1-DC99A2AB42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D777FC-938F-498E-9348-C41BF688DD70}" type="datetimeFigureOut">
              <a:rPr lang="en-US" smtClean="0"/>
              <a:t>5/18/2020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701836-22FA-476D-A5A1-DC99A2AB42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5FD777FC-938F-498E-9348-C41BF688DD70}"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701836-22FA-476D-A5A1-DC99A2AB428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5FD777FC-938F-498E-9348-C41BF688DD70}" type="datetimeFigureOut">
              <a:rPr lang="en-US" smtClean="0"/>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701836-22FA-476D-A5A1-DC99A2AB428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5FD777FC-938F-498E-9348-C41BF688DD70}" type="datetimeFigureOut">
              <a:rPr lang="en-US" smtClean="0"/>
              <a:t>5/18/2020</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A4701836-22FA-476D-A5A1-DC99A2AB428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187624" y="4005064"/>
            <a:ext cx="6400800" cy="1752600"/>
          </a:xfrm>
        </p:spPr>
        <p:txBody>
          <a:bodyPr>
            <a:normAutofit/>
          </a:bodyPr>
          <a:lstStyle/>
          <a:p>
            <a:r>
              <a:rPr lang="ar-IQ" sz="4000" dirty="0" smtClean="0">
                <a:effectLst>
                  <a:outerShdw blurRad="38100" dist="38100" dir="2700000" algn="tl">
                    <a:srgbClr val="000000">
                      <a:alpha val="43137"/>
                    </a:srgbClr>
                  </a:outerShdw>
                </a:effectLst>
              </a:rPr>
              <a:t>الاستــــــــــاذ</a:t>
            </a:r>
            <a:r>
              <a:rPr lang="ar-IQ" sz="3200" dirty="0" smtClean="0">
                <a:effectLst>
                  <a:outerShdw blurRad="38100" dist="38100" dir="2700000" algn="tl">
                    <a:srgbClr val="000000">
                      <a:alpha val="43137"/>
                    </a:srgbClr>
                  </a:outerShdw>
                </a:effectLst>
              </a:rPr>
              <a:t> المســـــــــــــاعـــــــــــــد</a:t>
            </a:r>
          </a:p>
          <a:p>
            <a:r>
              <a:rPr lang="ar-IQ" sz="3200" dirty="0" smtClean="0">
                <a:effectLst>
                  <a:outerShdw blurRad="38100" dist="38100" dir="2700000" algn="tl">
                    <a:srgbClr val="000000">
                      <a:alpha val="43137"/>
                    </a:srgbClr>
                  </a:outerShdw>
                </a:effectLst>
              </a:rPr>
              <a:t>احمــــــــــــــد الــــخزرجــــــي</a:t>
            </a:r>
            <a:endParaRPr lang="en-US" sz="3200" dirty="0">
              <a:effectLst>
                <a:outerShdw blurRad="38100" dist="38100" dir="2700000" algn="tl">
                  <a:srgbClr val="000000">
                    <a:alpha val="43137"/>
                  </a:srgbClr>
                </a:outerShdw>
              </a:effectLst>
            </a:endParaRPr>
          </a:p>
        </p:txBody>
      </p:sp>
      <p:sp>
        <p:nvSpPr>
          <p:cNvPr id="2" name="عنوان 1"/>
          <p:cNvSpPr>
            <a:spLocks noGrp="1"/>
          </p:cNvSpPr>
          <p:nvPr>
            <p:ph type="ctrTitle"/>
          </p:nvPr>
        </p:nvSpPr>
        <p:spPr>
          <a:xfrm>
            <a:off x="611560" y="764704"/>
            <a:ext cx="7772400" cy="1470025"/>
          </a:xfrm>
        </p:spPr>
        <p:txBody>
          <a:bodyPr>
            <a:normAutofit/>
          </a:bodyPr>
          <a:lstStyle/>
          <a:p>
            <a:r>
              <a:rPr lang="ar-IQ" sz="4400" dirty="0" smtClean="0"/>
              <a:t>الاستراتيجية التكنو - معلوماتية</a:t>
            </a:r>
            <a:endParaRPr lang="en-US" sz="4400" dirty="0"/>
          </a:p>
        </p:txBody>
      </p:sp>
    </p:spTree>
    <p:extLst>
      <p:ext uri="{BB962C8B-B14F-4D97-AF65-F5344CB8AC3E}">
        <p14:creationId xmlns:p14="http://schemas.microsoft.com/office/powerpoint/2010/main" val="2979181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603450"/>
            <a:ext cx="7920880" cy="45719"/>
          </a:xfrm>
        </p:spPr>
        <p:txBody>
          <a:bodyPr/>
          <a:lstStyle/>
          <a:p>
            <a:endParaRPr lang="en-US" dirty="0"/>
          </a:p>
        </p:txBody>
      </p:sp>
      <p:sp>
        <p:nvSpPr>
          <p:cNvPr id="3" name="عنصر نائب للمحتوى 2"/>
          <p:cNvSpPr>
            <a:spLocks noGrp="1"/>
          </p:cNvSpPr>
          <p:nvPr>
            <p:ph sz="quarter" idx="13"/>
          </p:nvPr>
        </p:nvSpPr>
        <p:spPr>
          <a:xfrm>
            <a:off x="611560" y="260648"/>
            <a:ext cx="8136904" cy="5976664"/>
          </a:xfrm>
        </p:spPr>
        <p:txBody>
          <a:bodyPr>
            <a:noAutofit/>
          </a:bodyPr>
          <a:lstStyle/>
          <a:p>
            <a:pPr algn="just" rtl="1"/>
            <a:r>
              <a:rPr lang="ar-IQ" sz="2800" dirty="0" smtClean="0"/>
              <a:t>في عصر الثورة المعلوماتية استخدم مصطلح التكنو – معلوماتية لوصف الاستراتيجية لما ادخلته هذه الثورة من مبادئ ومفاهيم على الاسلحة الاستراتيجية وخصوصا الاسلحة النووية.</a:t>
            </a:r>
          </a:p>
          <a:p>
            <a:pPr algn="just" rtl="1"/>
            <a:r>
              <a:rPr lang="ar-IQ" sz="2800" dirty="0" smtClean="0"/>
              <a:t>باتت خيارات الاسلحة النووية وما </a:t>
            </a:r>
            <a:r>
              <a:rPr lang="ar-IQ" sz="2800" dirty="0" err="1" smtClean="0"/>
              <a:t>تحدثة</a:t>
            </a:r>
            <a:r>
              <a:rPr lang="ar-IQ" sz="2800" dirty="0" smtClean="0"/>
              <a:t> من قدرة تدميرية هائلة فرضت قيود متبادلة على حرية القرار السياسي لحل المشكلات السياسية . ذلك ان الحرب النووية اذا ما حدثت سوف تكون حرب دمار شامل لكلا الطرفين المنتصر او الخاسر.</a:t>
            </a:r>
          </a:p>
          <a:p>
            <a:pPr algn="just" rtl="1"/>
            <a:r>
              <a:rPr lang="ar-IQ" sz="2800" dirty="0" smtClean="0"/>
              <a:t>الغيت احتمالات اللجوء الى الحرب النووية بسبب:</a:t>
            </a:r>
          </a:p>
          <a:p>
            <a:pPr algn="just" rtl="1">
              <a:buAutoNum type="arabicPeriod"/>
            </a:pPr>
            <a:r>
              <a:rPr lang="ar-IQ" sz="2800" dirty="0" smtClean="0"/>
              <a:t>عدم عقلانية الاسلحة النووية في ادارة الحروب.</a:t>
            </a:r>
          </a:p>
          <a:p>
            <a:pPr algn="just" rtl="1">
              <a:buAutoNum type="arabicPeriod"/>
            </a:pPr>
            <a:r>
              <a:rPr lang="ar-IQ" sz="2800" dirty="0" smtClean="0"/>
              <a:t>غياب الاتحاد السوفيتي .</a:t>
            </a:r>
          </a:p>
          <a:p>
            <a:pPr algn="just" rtl="1">
              <a:buAutoNum type="arabicPeriod"/>
            </a:pPr>
            <a:r>
              <a:rPr lang="ar-IQ" sz="2800" dirty="0" smtClean="0"/>
              <a:t>ثورة المعلومات التي غادر فيها العديد من دول العالم العصر الصناعية. واتجه الى الصناعات التكنولوجية.</a:t>
            </a:r>
          </a:p>
          <a:p>
            <a:pPr marL="0" indent="0" algn="just" rtl="1">
              <a:buNone/>
            </a:pPr>
            <a:endParaRPr lang="ar-IQ" sz="2800" dirty="0" smtClean="0"/>
          </a:p>
        </p:txBody>
      </p:sp>
    </p:spTree>
    <p:extLst>
      <p:ext uri="{BB962C8B-B14F-4D97-AF65-F5344CB8AC3E}">
        <p14:creationId xmlns:p14="http://schemas.microsoft.com/office/powerpoint/2010/main" val="1566176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387424"/>
            <a:ext cx="7924800" cy="58018"/>
          </a:xfrm>
        </p:spPr>
        <p:txBody>
          <a:bodyPr/>
          <a:lstStyle/>
          <a:p>
            <a:endParaRPr lang="en-US" dirty="0"/>
          </a:p>
        </p:txBody>
      </p:sp>
      <p:sp>
        <p:nvSpPr>
          <p:cNvPr id="3" name="عنصر نائب للمحتوى 2"/>
          <p:cNvSpPr>
            <a:spLocks noGrp="1"/>
          </p:cNvSpPr>
          <p:nvPr>
            <p:ph sz="quarter" idx="13"/>
          </p:nvPr>
        </p:nvSpPr>
        <p:spPr>
          <a:xfrm>
            <a:off x="609600" y="188640"/>
            <a:ext cx="8138864" cy="6264696"/>
          </a:xfrm>
        </p:spPr>
        <p:txBody>
          <a:bodyPr>
            <a:noAutofit/>
          </a:bodyPr>
          <a:lstStyle/>
          <a:p>
            <a:pPr marL="0" indent="0" algn="just" rtl="1">
              <a:buNone/>
            </a:pPr>
            <a:r>
              <a:rPr lang="ar-IQ" sz="2800" dirty="0" smtClean="0"/>
              <a:t>الحروب التي وقعت بعد انهيار الاتحاد السوفيتي تختلف عن نمط الحروب التي دارت بين القوى الكبرى خلال الحربين العالميتين من القرن العشرين.</a:t>
            </a:r>
          </a:p>
          <a:p>
            <a:pPr marL="0" indent="0" algn="just" rtl="1">
              <a:buNone/>
            </a:pPr>
            <a:r>
              <a:rPr lang="ar-IQ" sz="2800" dirty="0" smtClean="0"/>
              <a:t>ومن الامثلة على هذه الحروب:</a:t>
            </a:r>
          </a:p>
          <a:p>
            <a:pPr algn="just" rtl="1">
              <a:buAutoNum type="arabicPeriod"/>
            </a:pPr>
            <a:r>
              <a:rPr lang="ar-IQ" sz="2800" dirty="0" smtClean="0">
                <a:solidFill>
                  <a:srgbClr val="FF0000"/>
                </a:solidFill>
              </a:rPr>
              <a:t>حرب الخليج الثانية 1991.</a:t>
            </a:r>
          </a:p>
          <a:p>
            <a:pPr algn="just" rtl="1">
              <a:buAutoNum type="arabicPeriod"/>
            </a:pPr>
            <a:r>
              <a:rPr lang="ar-IQ" sz="2800" dirty="0" smtClean="0">
                <a:solidFill>
                  <a:srgbClr val="FF0000"/>
                </a:solidFill>
              </a:rPr>
              <a:t>الحرب على يوغسلافيا 1999.</a:t>
            </a:r>
          </a:p>
          <a:p>
            <a:pPr algn="just" rtl="1">
              <a:buAutoNum type="arabicPeriod"/>
            </a:pPr>
            <a:r>
              <a:rPr lang="ar-IQ" sz="2800" dirty="0" smtClean="0">
                <a:solidFill>
                  <a:srgbClr val="FF0000"/>
                </a:solidFill>
              </a:rPr>
              <a:t>حرب الخليج الثالثة 2003.</a:t>
            </a:r>
          </a:p>
          <a:p>
            <a:pPr marL="0" indent="0" algn="just" rtl="1">
              <a:buNone/>
            </a:pPr>
            <a:r>
              <a:rPr lang="ar-IQ" sz="2800" dirty="0" smtClean="0"/>
              <a:t>التغير بنمط الحروب ادى بالنتيجة الى ان النظرية العسكرية تغيرت هي الاخرى وسبب التغير هو عامل المعرفة.</a:t>
            </a:r>
          </a:p>
          <a:p>
            <a:pPr marL="0" indent="0" algn="just" rtl="1">
              <a:buNone/>
            </a:pPr>
            <a:r>
              <a:rPr lang="ar-IQ" sz="2800" dirty="0" smtClean="0"/>
              <a:t>المعرفة هي كل ما انتجته العقلية الذهنية التي تعتمد على برامج ترتكز على الذكاء الاصطناعي وتدرس مختلف الاعمال العسكرية الممكنة </a:t>
            </a:r>
            <a:endParaRPr lang="en-US" sz="2800" dirty="0"/>
          </a:p>
        </p:txBody>
      </p:sp>
    </p:spTree>
    <p:extLst>
      <p:ext uri="{BB962C8B-B14F-4D97-AF65-F5344CB8AC3E}">
        <p14:creationId xmlns:p14="http://schemas.microsoft.com/office/powerpoint/2010/main" val="629872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197690"/>
            <a:ext cx="7924800" cy="45719"/>
          </a:xfrm>
        </p:spPr>
        <p:txBody>
          <a:bodyPr/>
          <a:lstStyle/>
          <a:p>
            <a:endParaRPr lang="en-US" dirty="0"/>
          </a:p>
        </p:txBody>
      </p:sp>
      <p:sp>
        <p:nvSpPr>
          <p:cNvPr id="3" name="عنصر نائب للمحتوى 2"/>
          <p:cNvSpPr>
            <a:spLocks noGrp="1"/>
          </p:cNvSpPr>
          <p:nvPr>
            <p:ph sz="quarter" idx="13"/>
          </p:nvPr>
        </p:nvSpPr>
        <p:spPr>
          <a:xfrm>
            <a:off x="609600" y="404664"/>
            <a:ext cx="8138864" cy="6120680"/>
          </a:xfrm>
        </p:spPr>
        <p:txBody>
          <a:bodyPr>
            <a:noAutofit/>
          </a:bodyPr>
          <a:lstStyle/>
          <a:p>
            <a:pPr marL="0" indent="0" algn="just" rtl="1">
              <a:buNone/>
            </a:pPr>
            <a:r>
              <a:rPr lang="ar-IQ" sz="3200" dirty="0" smtClean="0"/>
              <a:t>نمط الحروب انتقل بفضل عامل المعرفة الى نمط اخر من الحروب تعرف بحروب التكنو – معلوماتي تعتمد على البرامج الكمبيوترية التي ادخلت على انظمة التسليح لتزيد من </a:t>
            </a:r>
            <a:r>
              <a:rPr lang="ar-IQ" sz="3200" dirty="0" err="1" smtClean="0"/>
              <a:t>فائقية</a:t>
            </a:r>
            <a:r>
              <a:rPr lang="ar-IQ" sz="3200" dirty="0" smtClean="0"/>
              <a:t> قدرتها القتالية. سواء كان ذلك في :</a:t>
            </a:r>
          </a:p>
          <a:p>
            <a:pPr marL="0" indent="0" algn="just" rtl="1">
              <a:buNone/>
            </a:pPr>
            <a:endParaRPr lang="ar-IQ" sz="3200" dirty="0" smtClean="0"/>
          </a:p>
          <a:p>
            <a:pPr marL="0" indent="0" algn="just" rtl="1">
              <a:buNone/>
            </a:pPr>
            <a:endParaRPr lang="ar-IQ" sz="3200" dirty="0"/>
          </a:p>
          <a:p>
            <a:pPr marL="0" indent="0" algn="just" rtl="1">
              <a:buNone/>
            </a:pPr>
            <a:endParaRPr lang="ar-IQ" sz="3200" dirty="0" smtClean="0"/>
          </a:p>
          <a:p>
            <a:pPr marL="0" indent="0" algn="just" rtl="1">
              <a:buNone/>
            </a:pPr>
            <a:r>
              <a:rPr lang="ar-IQ" sz="3200" dirty="0" smtClean="0"/>
              <a:t>كل مظاهر الحرب ستكون مبرمجة ومعتمدة على نظم المعلومات حيث تدير الحواسيب وبشك تلقائي مهام توجيه العمليات العسكرية في متابعة الاهداف وتدميرها.</a:t>
            </a:r>
            <a:endParaRPr lang="en-US" sz="3200" dirty="0"/>
          </a:p>
        </p:txBody>
      </p:sp>
      <p:sp>
        <p:nvSpPr>
          <p:cNvPr id="4" name="شكل بيضاوي 3"/>
          <p:cNvSpPr/>
          <p:nvPr/>
        </p:nvSpPr>
        <p:spPr>
          <a:xfrm>
            <a:off x="755576" y="2636912"/>
            <a:ext cx="2448272" cy="11328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IQ" sz="2400" b="1" dirty="0" smtClean="0">
                <a:solidFill>
                  <a:srgbClr val="C00000"/>
                </a:solidFill>
              </a:rPr>
              <a:t>سرعة الوصول</a:t>
            </a:r>
          </a:p>
        </p:txBody>
      </p:sp>
      <p:sp>
        <p:nvSpPr>
          <p:cNvPr id="5" name="شكل بيضاوي 4"/>
          <p:cNvSpPr/>
          <p:nvPr/>
        </p:nvSpPr>
        <p:spPr>
          <a:xfrm>
            <a:off x="3347864" y="2636912"/>
            <a:ext cx="2520280" cy="11342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IQ" sz="2400" b="1" dirty="0" smtClean="0">
                <a:solidFill>
                  <a:srgbClr val="C00000"/>
                </a:solidFill>
              </a:rPr>
              <a:t>الدقة المتناهية </a:t>
            </a:r>
          </a:p>
        </p:txBody>
      </p:sp>
      <p:sp>
        <p:nvSpPr>
          <p:cNvPr id="6" name="شكل بيضاوي 5"/>
          <p:cNvSpPr/>
          <p:nvPr/>
        </p:nvSpPr>
        <p:spPr>
          <a:xfrm>
            <a:off x="6228184" y="2642472"/>
            <a:ext cx="2160240" cy="11328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IQ" sz="2800" b="1" dirty="0" smtClean="0">
                <a:solidFill>
                  <a:srgbClr val="C00000"/>
                </a:solidFill>
              </a:rPr>
              <a:t>حجم الدمار </a:t>
            </a:r>
          </a:p>
        </p:txBody>
      </p:sp>
    </p:spTree>
    <p:extLst>
      <p:ext uri="{BB962C8B-B14F-4D97-AF65-F5344CB8AC3E}">
        <p14:creationId xmlns:p14="http://schemas.microsoft.com/office/powerpoint/2010/main" val="1038968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88640"/>
            <a:ext cx="8210872" cy="1512168"/>
          </a:xfrm>
        </p:spPr>
        <p:txBody>
          <a:bodyPr/>
          <a:lstStyle/>
          <a:p>
            <a:pPr algn="just" rtl="1"/>
            <a:r>
              <a:rPr lang="ar-IQ" dirty="0"/>
              <a:t>عصر المعلومات يؤشر مرحلة جديدة من مراحل التطور التكنولوجي الي امتزجت فيه ثلاث ثورات :</a:t>
            </a:r>
            <a:br>
              <a:rPr lang="ar-IQ" dirty="0"/>
            </a:br>
            <a:endParaRPr lang="en-US" dirty="0"/>
          </a:p>
        </p:txBody>
      </p:sp>
      <p:sp>
        <p:nvSpPr>
          <p:cNvPr id="3" name="عنصر نائب للمحتوى 2"/>
          <p:cNvSpPr>
            <a:spLocks noGrp="1"/>
          </p:cNvSpPr>
          <p:nvPr>
            <p:ph sz="quarter" idx="13"/>
          </p:nvPr>
        </p:nvSpPr>
        <p:spPr>
          <a:xfrm>
            <a:off x="609600" y="1600200"/>
            <a:ext cx="8138864" cy="4925144"/>
          </a:xfrm>
        </p:spPr>
        <p:txBody>
          <a:bodyPr/>
          <a:lstStyle/>
          <a:p>
            <a:pPr marL="0" indent="0" algn="r" rtl="1">
              <a:buNone/>
            </a:pPr>
            <a:endParaRPr lang="ar-IQ" dirty="0" smtClean="0"/>
          </a:p>
        </p:txBody>
      </p:sp>
      <p:graphicFrame>
        <p:nvGraphicFramePr>
          <p:cNvPr id="4" name="رسم تخطيطي 3"/>
          <p:cNvGraphicFramePr/>
          <p:nvPr>
            <p:extLst>
              <p:ext uri="{D42A27DB-BD31-4B8C-83A1-F6EECF244321}">
                <p14:modId xmlns:p14="http://schemas.microsoft.com/office/powerpoint/2010/main" val="1976616181"/>
              </p:ext>
            </p:extLst>
          </p:nvPr>
        </p:nvGraphicFramePr>
        <p:xfrm>
          <a:off x="611560" y="1628800"/>
          <a:ext cx="7848872"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2100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0"/>
            <a:ext cx="7924800" cy="1772816"/>
          </a:xfrm>
        </p:spPr>
        <p:txBody>
          <a:bodyPr/>
          <a:lstStyle/>
          <a:p>
            <a:pPr algn="ctr" rtl="1"/>
            <a:r>
              <a:rPr lang="ar-IQ" dirty="0"/>
              <a:t>الافتراض الذي تقوم عليه النظرية العسكرية في عصر التكنو – معلوماتية يقوم على فكرة مفادها</a:t>
            </a:r>
            <a:br>
              <a:rPr lang="ar-IQ" dirty="0"/>
            </a:br>
            <a:endParaRPr lang="en-US" dirty="0"/>
          </a:p>
        </p:txBody>
      </p:sp>
      <p:sp>
        <p:nvSpPr>
          <p:cNvPr id="3" name="عنصر نائب للمحتوى 2"/>
          <p:cNvSpPr>
            <a:spLocks noGrp="1"/>
          </p:cNvSpPr>
          <p:nvPr>
            <p:ph sz="quarter" idx="13"/>
          </p:nvPr>
        </p:nvSpPr>
        <p:spPr/>
        <p:txBody>
          <a:bodyPr>
            <a:noAutofit/>
          </a:bodyPr>
          <a:lstStyle/>
          <a:p>
            <a:pPr marL="0" indent="0" algn="just" rtl="1">
              <a:buNone/>
            </a:pPr>
            <a:r>
              <a:rPr lang="ar-IQ" sz="2800" dirty="0" smtClean="0">
                <a:solidFill>
                  <a:srgbClr val="FFFF00"/>
                </a:solidFill>
              </a:rPr>
              <a:t>ان تنامي تطور تكنولوجيا المعلومات من شانه ان يؤدي الى تغير نوعي حرصت عليه التحليلات العسكرية على وصفه على انه ( ثورة  تقنية في نظم السلاح التقليدي )بحيث يسمح دمجها بمنظومات استطلاع ضاربة تجمع ما بين الصواريخ التقليدية والطائرات المقاتلة والقاذفات الاستراتيجية مع نظم الرصد والاستطلاع لتعطي مرونة عالية لاستهداف العدو بدقة وسرعة عالية .</a:t>
            </a:r>
          </a:p>
          <a:p>
            <a:pPr marL="0" indent="0" algn="just" rtl="1">
              <a:buNone/>
            </a:pPr>
            <a:r>
              <a:rPr lang="ar-IQ" sz="2800" dirty="0" smtClean="0">
                <a:solidFill>
                  <a:srgbClr val="FFFF00"/>
                </a:solidFill>
              </a:rPr>
              <a:t>الذكاء الاصطناعي العسكري والاسلحة الذكية يعني تزويد السلاح بوسيلة تمنحه القدرة على التعرف الذاتي على الهدف وتحديد المسار الامن للوصول الى الهدف باستخدام الحواسيب المتقدمة </a:t>
            </a:r>
            <a:endParaRPr lang="en-US" sz="2800" dirty="0">
              <a:solidFill>
                <a:srgbClr val="FFFF00"/>
              </a:solidFill>
            </a:endParaRPr>
          </a:p>
        </p:txBody>
      </p:sp>
    </p:spTree>
    <p:extLst>
      <p:ext uri="{BB962C8B-B14F-4D97-AF65-F5344CB8AC3E}">
        <p14:creationId xmlns:p14="http://schemas.microsoft.com/office/powerpoint/2010/main" val="2706255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387424"/>
            <a:ext cx="7924800" cy="58018"/>
          </a:xfrm>
        </p:spPr>
        <p:txBody>
          <a:bodyPr/>
          <a:lstStyle/>
          <a:p>
            <a:endParaRPr lang="en-US"/>
          </a:p>
        </p:txBody>
      </p:sp>
      <p:sp>
        <p:nvSpPr>
          <p:cNvPr id="3" name="عنصر نائب للمحتوى 2"/>
          <p:cNvSpPr>
            <a:spLocks noGrp="1"/>
          </p:cNvSpPr>
          <p:nvPr>
            <p:ph sz="quarter" idx="13"/>
          </p:nvPr>
        </p:nvSpPr>
        <p:spPr>
          <a:xfrm>
            <a:off x="609600" y="260648"/>
            <a:ext cx="8210872" cy="6264696"/>
          </a:xfrm>
        </p:spPr>
        <p:txBody>
          <a:bodyPr>
            <a:normAutofit/>
          </a:bodyPr>
          <a:lstStyle/>
          <a:p>
            <a:pPr algn="just" rtl="1"/>
            <a:r>
              <a:rPr lang="ar-IQ" sz="3600" dirty="0" smtClean="0"/>
              <a:t>النظم التسليحية هي القاذفات الامريكية الخفيفة من طراز </a:t>
            </a:r>
            <a:r>
              <a:rPr lang="en-US" sz="3600" dirty="0" smtClean="0"/>
              <a:t> F 117</a:t>
            </a:r>
            <a:r>
              <a:rPr lang="ar-IQ" sz="3600" dirty="0" smtClean="0"/>
              <a:t> </a:t>
            </a:r>
            <a:r>
              <a:rPr lang="ar-IQ" sz="3600" dirty="0" err="1" smtClean="0"/>
              <a:t>ستيلث</a:t>
            </a:r>
            <a:r>
              <a:rPr lang="ar-IQ" sz="3600" dirty="0" smtClean="0"/>
              <a:t> و </a:t>
            </a:r>
            <a:r>
              <a:rPr lang="en-US" sz="3600" dirty="0" smtClean="0"/>
              <a:t>B-2 </a:t>
            </a:r>
            <a:r>
              <a:rPr lang="ar-IQ" sz="3600" dirty="0" smtClean="0"/>
              <a:t> </a:t>
            </a:r>
            <a:r>
              <a:rPr lang="ar-IQ" sz="3600" dirty="0" err="1" smtClean="0"/>
              <a:t>ستيلث</a:t>
            </a:r>
            <a:r>
              <a:rPr lang="ar-IQ" sz="3600" dirty="0" smtClean="0"/>
              <a:t> وهي قاذفات قنابل استراتيجية متعددة الاغراض قتال جوي وقصف اهداف ارضية  ويصعب رصدها من قبل العدو وتتميز بدقة اصابتها للهدف بفعل توجيهها عن طريق الاقمار الصناعية ويمكنها ان تعالج 16 هدف في ان واحد.</a:t>
            </a:r>
          </a:p>
          <a:p>
            <a:pPr algn="just" rtl="1"/>
            <a:r>
              <a:rPr lang="ar-IQ" sz="3600" dirty="0" smtClean="0">
                <a:solidFill>
                  <a:srgbClr val="FFFF00"/>
                </a:solidFill>
              </a:rPr>
              <a:t>ويمكن القول ان منظومة الاقمار الصناعية اضافت بعد قتالي رابع وهو البعد الفضائي </a:t>
            </a:r>
            <a:endParaRPr lang="en-US" sz="3600" dirty="0">
              <a:solidFill>
                <a:srgbClr val="FFFF00"/>
              </a:solidFill>
            </a:endParaRPr>
          </a:p>
        </p:txBody>
      </p:sp>
    </p:spTree>
    <p:extLst>
      <p:ext uri="{BB962C8B-B14F-4D97-AF65-F5344CB8AC3E}">
        <p14:creationId xmlns:p14="http://schemas.microsoft.com/office/powerpoint/2010/main" val="2265678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t>المنظومة القتالية التي تحكم الحروب تتمثل بالاتي:</a:t>
            </a:r>
            <a:br>
              <a:rPr lang="ar-IQ" dirty="0"/>
            </a:br>
            <a:endParaRPr lang="en-US" dirty="0"/>
          </a:p>
        </p:txBody>
      </p:sp>
      <p:graphicFrame>
        <p:nvGraphicFramePr>
          <p:cNvPr id="5" name="عنصر نائب للمحتوى 4"/>
          <p:cNvGraphicFramePr>
            <a:graphicFrameLocks noGrp="1"/>
          </p:cNvGraphicFramePr>
          <p:nvPr>
            <p:ph sz="quarter" idx="13"/>
            <p:extLst>
              <p:ext uri="{D42A27DB-BD31-4B8C-83A1-F6EECF244321}">
                <p14:modId xmlns:p14="http://schemas.microsoft.com/office/powerpoint/2010/main" val="2495151620"/>
              </p:ext>
            </p:extLst>
          </p:nvPr>
        </p:nvGraphicFramePr>
        <p:xfrm>
          <a:off x="609600" y="1600200"/>
          <a:ext cx="7924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0884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t>التكنو – معلوماتية توصلنا الى فرضية مفادها : </a:t>
            </a:r>
            <a:endParaRPr lang="en-US" dirty="0"/>
          </a:p>
        </p:txBody>
      </p:sp>
      <p:sp>
        <p:nvSpPr>
          <p:cNvPr id="3" name="عنصر نائب للمحتوى 2"/>
          <p:cNvSpPr>
            <a:spLocks noGrp="1"/>
          </p:cNvSpPr>
          <p:nvPr>
            <p:ph sz="quarter" idx="13"/>
          </p:nvPr>
        </p:nvSpPr>
        <p:spPr/>
        <p:txBody>
          <a:bodyPr/>
          <a:lstStyle/>
          <a:p>
            <a:pPr algn="r" rtl="1"/>
            <a:endParaRPr lang="en-US" dirty="0"/>
          </a:p>
        </p:txBody>
      </p:sp>
      <p:sp>
        <p:nvSpPr>
          <p:cNvPr id="4" name="وسيلة شرح مع سهم إلى الأسفل 3"/>
          <p:cNvSpPr/>
          <p:nvPr/>
        </p:nvSpPr>
        <p:spPr>
          <a:xfrm>
            <a:off x="2051720" y="1873990"/>
            <a:ext cx="5184576" cy="1050954"/>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IQ" sz="2000" b="1" dirty="0">
                <a:solidFill>
                  <a:srgbClr val="FFFF00"/>
                </a:solidFill>
              </a:rPr>
              <a:t>من يسيطر على الفضاء يسيطر على المحيط الارضي</a:t>
            </a:r>
            <a:endParaRPr lang="en-US" sz="2000" b="1" dirty="0">
              <a:solidFill>
                <a:srgbClr val="FFFF00"/>
              </a:solidFill>
            </a:endParaRPr>
          </a:p>
        </p:txBody>
      </p:sp>
      <p:sp>
        <p:nvSpPr>
          <p:cNvPr id="5" name="وسيلة شرح مع سهم إلى الأسفل 4"/>
          <p:cNvSpPr/>
          <p:nvPr/>
        </p:nvSpPr>
        <p:spPr>
          <a:xfrm>
            <a:off x="1691680" y="3284984"/>
            <a:ext cx="5904656" cy="9144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IQ" sz="2000" b="1" dirty="0">
                <a:solidFill>
                  <a:srgbClr val="FF0000"/>
                </a:solidFill>
              </a:rPr>
              <a:t>ومن يسيطر على المحيط الارضي يملك مفتاح السيطرة العسكرية</a:t>
            </a:r>
            <a:endParaRPr lang="en-US" sz="2000" b="1" dirty="0">
              <a:solidFill>
                <a:srgbClr val="FF0000"/>
              </a:solidFill>
            </a:endParaRPr>
          </a:p>
        </p:txBody>
      </p:sp>
      <p:sp>
        <p:nvSpPr>
          <p:cNvPr id="7" name="وسيلة شرح مع سهم إلى الأسفل 6"/>
          <p:cNvSpPr/>
          <p:nvPr/>
        </p:nvSpPr>
        <p:spPr>
          <a:xfrm>
            <a:off x="1115616" y="4581128"/>
            <a:ext cx="7056784" cy="914400"/>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r>
              <a:rPr lang="ar-IQ" sz="2400" b="1" dirty="0">
                <a:solidFill>
                  <a:srgbClr val="C00000"/>
                </a:solidFill>
              </a:rPr>
              <a:t>ومن يملك مفتاح السيطرة العسكرية يستطيع ان يحسم الحرب لصالحه</a:t>
            </a:r>
            <a:endParaRPr lang="en-US" sz="2400" b="1" dirty="0">
              <a:solidFill>
                <a:srgbClr val="C00000"/>
              </a:solidFill>
            </a:endParaRPr>
          </a:p>
        </p:txBody>
      </p:sp>
    </p:spTree>
    <p:extLst>
      <p:ext uri="{BB962C8B-B14F-4D97-AF65-F5344CB8AC3E}">
        <p14:creationId xmlns:p14="http://schemas.microsoft.com/office/powerpoint/2010/main" val="997135143"/>
      </p:ext>
    </p:extLst>
  </p:cSld>
  <p:clrMapOvr>
    <a:masterClrMapping/>
  </p:clrMapOvr>
</p:sld>
</file>

<file path=ppt/theme/theme1.xml><?xml version="1.0" encoding="utf-8"?>
<a:theme xmlns:a="http://schemas.openxmlformats.org/drawingml/2006/main" name="أفق">
  <a:themeElements>
    <a:clrScheme name="أف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أف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ف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166</TotalTime>
  <Words>494</Words>
  <Application>Microsoft Office PowerPoint</Application>
  <PresentationFormat>عرض على الشاشة (3:4)‏</PresentationFormat>
  <Paragraphs>41</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أفق</vt:lpstr>
      <vt:lpstr>الاستراتيجية التكنو - معلوماتية</vt:lpstr>
      <vt:lpstr>عرض تقديمي في PowerPoint</vt:lpstr>
      <vt:lpstr>عرض تقديمي في PowerPoint</vt:lpstr>
      <vt:lpstr>عرض تقديمي في PowerPoint</vt:lpstr>
      <vt:lpstr>عصر المعلومات يؤشر مرحلة جديدة من مراحل التطور التكنولوجي الي امتزجت فيه ثلاث ثورات : </vt:lpstr>
      <vt:lpstr>الافتراض الذي تقوم عليه النظرية العسكرية في عصر التكنو – معلوماتية يقوم على فكرة مفادها </vt:lpstr>
      <vt:lpstr>عرض تقديمي في PowerPoint</vt:lpstr>
      <vt:lpstr>المنظومة القتالية التي تحكم الحروب تتمثل بالاتي: </vt:lpstr>
      <vt:lpstr>التكنو – معلوماتية توصلنا الى فرضية مفادها : </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الاستراتيجية التكنو - معلوماتية</dc:title>
  <dc:creator>Ahmeed</dc:creator>
  <cp:lastModifiedBy>Ahmeed</cp:lastModifiedBy>
  <cp:revision>16</cp:revision>
  <dcterms:created xsi:type="dcterms:W3CDTF">2020-05-16T06:36:40Z</dcterms:created>
  <dcterms:modified xsi:type="dcterms:W3CDTF">2020-05-18T12:03:00Z</dcterms:modified>
</cp:coreProperties>
</file>