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AD7632-9F89-42DB-B12B-BFBD1A616D9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99CA6B-1BE0-4C48-A5D4-B0CA27AE1E64}">
      <dgm:prSet phldrT="[Text]"/>
      <dgm:spPr/>
      <dgm:t>
        <a:bodyPr/>
        <a:lstStyle/>
        <a:p>
          <a:r>
            <a:rPr lang="ar-IQ" b="1" dirty="0" smtClean="0">
              <a:solidFill>
                <a:schemeClr val="bg2">
                  <a:lumMod val="25000"/>
                </a:schemeClr>
              </a:solidFill>
            </a:rPr>
            <a:t>مستشار</a:t>
          </a:r>
        </a:p>
        <a:p>
          <a:pPr rtl="1"/>
          <a:r>
            <a:rPr lang="ar-IQ" b="1" dirty="0" smtClean="0">
              <a:solidFill>
                <a:schemeClr val="bg2">
                  <a:lumMod val="25000"/>
                </a:schemeClr>
              </a:solidFill>
            </a:rPr>
            <a:t>(مكلف)</a:t>
          </a:r>
        </a:p>
        <a:p>
          <a:pPr rtl="1"/>
          <a:r>
            <a:rPr lang="ar-IQ" b="1" dirty="0" smtClean="0">
              <a:solidFill>
                <a:schemeClr val="bg2">
                  <a:lumMod val="25000"/>
                </a:schemeClr>
              </a:solidFill>
            </a:rPr>
            <a:t>يتم تكليفه رسمياً من قبل </a:t>
          </a:r>
          <a:r>
            <a:rPr lang="ar-IQ" b="1" dirty="0" smtClean="0">
              <a:solidFill>
                <a:srgbClr val="FF0000"/>
              </a:solidFill>
            </a:rPr>
            <a:t>إحدى المؤسسات أو لدى أحد المسؤلين المعنيين بصنع السياسة العامة </a:t>
          </a:r>
          <a:r>
            <a:rPr lang="ar-IQ" b="1" dirty="0" smtClean="0">
              <a:solidFill>
                <a:schemeClr val="bg2">
                  <a:lumMod val="25000"/>
                </a:schemeClr>
              </a:solidFill>
            </a:rPr>
            <a:t>ً </a:t>
          </a:r>
          <a:endParaRPr lang="en-US" b="1" dirty="0">
            <a:solidFill>
              <a:schemeClr val="bg2">
                <a:lumMod val="25000"/>
              </a:schemeClr>
            </a:solidFill>
          </a:endParaRPr>
        </a:p>
      </dgm:t>
    </dgm:pt>
    <dgm:pt modelId="{1135AC8D-DBCE-45BC-A483-901D91A1CEB1}" type="parTrans" cxnId="{1020A5E5-6A7F-4C0E-AB75-9ABDAA22E9FB}">
      <dgm:prSet/>
      <dgm:spPr/>
      <dgm:t>
        <a:bodyPr/>
        <a:lstStyle/>
        <a:p>
          <a:endParaRPr lang="en-US"/>
        </a:p>
      </dgm:t>
    </dgm:pt>
    <dgm:pt modelId="{F3677177-E602-4DF3-97AB-7D24694B73C7}" type="sibTrans" cxnId="{1020A5E5-6A7F-4C0E-AB75-9ABDAA22E9FB}">
      <dgm:prSet/>
      <dgm:spPr/>
      <dgm:t>
        <a:bodyPr/>
        <a:lstStyle/>
        <a:p>
          <a:endParaRPr lang="en-US"/>
        </a:p>
      </dgm:t>
    </dgm:pt>
    <dgm:pt modelId="{E9B86CE4-B097-48BD-9134-6CBB358CDDC8}">
      <dgm:prSet phldrT="[Text]"/>
      <dgm:spPr/>
      <dgm:t>
        <a:bodyPr/>
        <a:lstStyle/>
        <a:p>
          <a:r>
            <a:rPr lang="ar-IQ" b="1" dirty="0" smtClean="0">
              <a:solidFill>
                <a:srgbClr val="FF0000"/>
              </a:solidFill>
            </a:rPr>
            <a:t>مستشار </a:t>
          </a:r>
        </a:p>
        <a:p>
          <a:r>
            <a:rPr lang="ar-IQ" b="1" dirty="0" smtClean="0">
              <a:solidFill>
                <a:srgbClr val="FF0000"/>
              </a:solidFill>
            </a:rPr>
            <a:t>(موظف )</a:t>
          </a:r>
        </a:p>
        <a:p>
          <a:r>
            <a:rPr lang="ar-IQ" b="1" dirty="0" smtClean="0">
              <a:solidFill>
                <a:srgbClr val="FF0000"/>
              </a:solidFill>
            </a:rPr>
            <a:t>يمارس مهنة مستشار لدى إحدى المؤسسات أو لدى أحد المسؤلين المعنيين بصنع السياسة العامة </a:t>
          </a:r>
        </a:p>
      </dgm:t>
    </dgm:pt>
    <dgm:pt modelId="{D9E3334A-9BE0-448F-99C6-36AEE13094D6}" type="parTrans" cxnId="{1B449027-CE13-4278-A7A7-AB1B7E8326C8}">
      <dgm:prSet/>
      <dgm:spPr/>
      <dgm:t>
        <a:bodyPr/>
        <a:lstStyle/>
        <a:p>
          <a:endParaRPr lang="en-US"/>
        </a:p>
      </dgm:t>
    </dgm:pt>
    <dgm:pt modelId="{D7171D84-7CA3-4A5A-9379-1EE20118C6A8}" type="sibTrans" cxnId="{1B449027-CE13-4278-A7A7-AB1B7E8326C8}">
      <dgm:prSet/>
      <dgm:spPr/>
      <dgm:t>
        <a:bodyPr/>
        <a:lstStyle/>
        <a:p>
          <a:endParaRPr lang="en-US"/>
        </a:p>
      </dgm:t>
    </dgm:pt>
    <dgm:pt modelId="{87CC3B89-93F1-4F67-8631-A3DF3255454C}">
      <dgm:prSet phldrT="[Text]"/>
      <dgm:spPr/>
      <dgm:t>
        <a:bodyPr/>
        <a:lstStyle/>
        <a:p>
          <a:r>
            <a:rPr lang="ar-IQ" b="1" dirty="0" smtClean="0">
              <a:solidFill>
                <a:schemeClr val="accent6">
                  <a:lumMod val="75000"/>
                </a:schemeClr>
              </a:solidFill>
            </a:rPr>
            <a:t>مستشار</a:t>
          </a:r>
        </a:p>
        <a:p>
          <a:pPr rtl="1"/>
          <a:r>
            <a:rPr lang="ar-IQ" b="1" dirty="0" smtClean="0">
              <a:solidFill>
                <a:schemeClr val="accent6">
                  <a:lumMod val="75000"/>
                </a:schemeClr>
              </a:solidFill>
            </a:rPr>
            <a:t> (متطوع)</a:t>
          </a:r>
        </a:p>
        <a:p>
          <a:pPr rtl="1"/>
          <a:r>
            <a:rPr lang="ar-IQ" b="1" dirty="0" smtClean="0">
              <a:solidFill>
                <a:schemeClr val="accent6">
                  <a:lumMod val="75000"/>
                </a:schemeClr>
              </a:solidFill>
            </a:rPr>
            <a:t>يقدم باحث في مركز متخصص أو استاذ جامعي مقترحات تساعد صانع السياسة الرسمي على تبني سياسة عامة راشدة  </a:t>
          </a:r>
          <a:endParaRPr lang="en-US" b="1" dirty="0">
            <a:solidFill>
              <a:schemeClr val="accent6">
                <a:lumMod val="75000"/>
              </a:schemeClr>
            </a:solidFill>
          </a:endParaRPr>
        </a:p>
      </dgm:t>
    </dgm:pt>
    <dgm:pt modelId="{0EFA9129-EE60-41D1-85FD-05763FBD26ED}" type="parTrans" cxnId="{38CA5045-9D1F-4B50-A322-2811342BFB57}">
      <dgm:prSet/>
      <dgm:spPr/>
      <dgm:t>
        <a:bodyPr/>
        <a:lstStyle/>
        <a:p>
          <a:endParaRPr lang="en-US"/>
        </a:p>
      </dgm:t>
    </dgm:pt>
    <dgm:pt modelId="{C52713E0-88EF-4EE7-8297-BD9DC92EB8AE}" type="sibTrans" cxnId="{38CA5045-9D1F-4B50-A322-2811342BFB57}">
      <dgm:prSet/>
      <dgm:spPr/>
      <dgm:t>
        <a:bodyPr/>
        <a:lstStyle/>
        <a:p>
          <a:endParaRPr lang="en-US"/>
        </a:p>
      </dgm:t>
    </dgm:pt>
    <dgm:pt modelId="{D4084694-F223-4342-8154-B5D207C732CA}">
      <dgm:prSet phldrT="[Text]"/>
      <dgm:spPr/>
      <dgm:t>
        <a:bodyPr/>
        <a:lstStyle/>
        <a:p>
          <a:r>
            <a:rPr lang="ar-IQ" b="1" dirty="0" smtClean="0">
              <a:solidFill>
                <a:srgbClr val="FFFF00"/>
              </a:solidFill>
            </a:rPr>
            <a:t>المسؤول</a:t>
          </a:r>
        </a:p>
        <a:p>
          <a:r>
            <a:rPr lang="ar-IQ" b="1" dirty="0" smtClean="0">
              <a:solidFill>
                <a:srgbClr val="FFFF00"/>
              </a:solidFill>
            </a:rPr>
            <a:t>صانع سياسة الرسمي</a:t>
          </a:r>
        </a:p>
        <a:p>
          <a:r>
            <a:rPr lang="ar-IQ" b="1" dirty="0" smtClean="0">
              <a:solidFill>
                <a:srgbClr val="FFFF00"/>
              </a:solidFill>
            </a:rPr>
            <a:t>يمتلك القدرة على التحليل </a:t>
          </a:r>
          <a:endParaRPr lang="en-US" b="1" dirty="0">
            <a:solidFill>
              <a:srgbClr val="FFFF00"/>
            </a:solidFill>
          </a:endParaRPr>
        </a:p>
      </dgm:t>
    </dgm:pt>
    <dgm:pt modelId="{DCD8EEE4-7BC5-43CA-B36A-5581217627E0}" type="parTrans" cxnId="{2379F0A4-B0C6-4CCB-9BB2-0B42BC1A5598}">
      <dgm:prSet/>
      <dgm:spPr/>
      <dgm:t>
        <a:bodyPr/>
        <a:lstStyle/>
        <a:p>
          <a:endParaRPr lang="en-US"/>
        </a:p>
      </dgm:t>
    </dgm:pt>
    <dgm:pt modelId="{6DA9BBEA-4142-4E6A-ACCE-4D1EEBF760D5}" type="sibTrans" cxnId="{2379F0A4-B0C6-4CCB-9BB2-0B42BC1A5598}">
      <dgm:prSet/>
      <dgm:spPr/>
      <dgm:t>
        <a:bodyPr/>
        <a:lstStyle/>
        <a:p>
          <a:endParaRPr lang="en-US"/>
        </a:p>
      </dgm:t>
    </dgm:pt>
    <dgm:pt modelId="{0776177C-5090-4AFF-8DCF-892C0C1A7FDF}" type="pres">
      <dgm:prSet presAssocID="{26AD7632-9F89-42DB-B12B-BFBD1A616D9A}" presName="diagram" presStyleCnt="0">
        <dgm:presLayoutVars>
          <dgm:dir/>
          <dgm:resizeHandles val="exact"/>
        </dgm:presLayoutVars>
      </dgm:prSet>
      <dgm:spPr/>
    </dgm:pt>
    <dgm:pt modelId="{A23A309A-D6E5-4892-8A0F-5277203AA359}" type="pres">
      <dgm:prSet presAssocID="{CE99CA6B-1BE0-4C48-A5D4-B0CA27AE1E6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3B0E94-41B1-4C1F-97BD-7B6B0BE2E6D7}" type="pres">
      <dgm:prSet presAssocID="{F3677177-E602-4DF3-97AB-7D24694B73C7}" presName="sibTrans" presStyleCnt="0"/>
      <dgm:spPr/>
    </dgm:pt>
    <dgm:pt modelId="{43EEF0E2-6355-4C4A-AB42-1640457DFC55}" type="pres">
      <dgm:prSet presAssocID="{E9B86CE4-B097-48BD-9134-6CBB358CDDC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F74730-7D6B-4A55-9106-7427015DDE4F}" type="pres">
      <dgm:prSet presAssocID="{D7171D84-7CA3-4A5A-9379-1EE20118C6A8}" presName="sibTrans" presStyleCnt="0"/>
      <dgm:spPr/>
    </dgm:pt>
    <dgm:pt modelId="{AA8B3C48-9D06-44D3-A099-81B358C4A9C8}" type="pres">
      <dgm:prSet presAssocID="{87CC3B89-93F1-4F67-8631-A3DF3255454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FAD0F4-E7D0-4E82-918F-77304113491F}" type="pres">
      <dgm:prSet presAssocID="{C52713E0-88EF-4EE7-8297-BD9DC92EB8AE}" presName="sibTrans" presStyleCnt="0"/>
      <dgm:spPr/>
    </dgm:pt>
    <dgm:pt modelId="{4AC5D2A9-E729-4A40-964E-C8C9EA75C2AB}" type="pres">
      <dgm:prSet presAssocID="{D4084694-F223-4342-8154-B5D207C732C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F78FEF-F5F1-476D-913B-85DD261EA403}" type="presOf" srcId="{E9B86CE4-B097-48BD-9134-6CBB358CDDC8}" destId="{43EEF0E2-6355-4C4A-AB42-1640457DFC55}" srcOrd="0" destOrd="0" presId="urn:microsoft.com/office/officeart/2005/8/layout/default"/>
    <dgm:cxn modelId="{5626C247-4D4D-46DF-869B-007A48888FB4}" type="presOf" srcId="{26AD7632-9F89-42DB-B12B-BFBD1A616D9A}" destId="{0776177C-5090-4AFF-8DCF-892C0C1A7FDF}" srcOrd="0" destOrd="0" presId="urn:microsoft.com/office/officeart/2005/8/layout/default"/>
    <dgm:cxn modelId="{FD701F4D-0CB8-4D4F-968B-2BC4EEFA9F3B}" type="presOf" srcId="{D4084694-F223-4342-8154-B5D207C732CA}" destId="{4AC5D2A9-E729-4A40-964E-C8C9EA75C2AB}" srcOrd="0" destOrd="0" presId="urn:microsoft.com/office/officeart/2005/8/layout/default"/>
    <dgm:cxn modelId="{38CA5045-9D1F-4B50-A322-2811342BFB57}" srcId="{26AD7632-9F89-42DB-B12B-BFBD1A616D9A}" destId="{87CC3B89-93F1-4F67-8631-A3DF3255454C}" srcOrd="2" destOrd="0" parTransId="{0EFA9129-EE60-41D1-85FD-05763FBD26ED}" sibTransId="{C52713E0-88EF-4EE7-8297-BD9DC92EB8AE}"/>
    <dgm:cxn modelId="{2D6A4CF0-72C5-4A60-9F60-C868AC01F475}" type="presOf" srcId="{CE99CA6B-1BE0-4C48-A5D4-B0CA27AE1E64}" destId="{A23A309A-D6E5-4892-8A0F-5277203AA359}" srcOrd="0" destOrd="0" presId="urn:microsoft.com/office/officeart/2005/8/layout/default"/>
    <dgm:cxn modelId="{1020A5E5-6A7F-4C0E-AB75-9ABDAA22E9FB}" srcId="{26AD7632-9F89-42DB-B12B-BFBD1A616D9A}" destId="{CE99CA6B-1BE0-4C48-A5D4-B0CA27AE1E64}" srcOrd="0" destOrd="0" parTransId="{1135AC8D-DBCE-45BC-A483-901D91A1CEB1}" sibTransId="{F3677177-E602-4DF3-97AB-7D24694B73C7}"/>
    <dgm:cxn modelId="{1B449027-CE13-4278-A7A7-AB1B7E8326C8}" srcId="{26AD7632-9F89-42DB-B12B-BFBD1A616D9A}" destId="{E9B86CE4-B097-48BD-9134-6CBB358CDDC8}" srcOrd="1" destOrd="0" parTransId="{D9E3334A-9BE0-448F-99C6-36AEE13094D6}" sibTransId="{D7171D84-7CA3-4A5A-9379-1EE20118C6A8}"/>
    <dgm:cxn modelId="{2379F0A4-B0C6-4CCB-9BB2-0B42BC1A5598}" srcId="{26AD7632-9F89-42DB-B12B-BFBD1A616D9A}" destId="{D4084694-F223-4342-8154-B5D207C732CA}" srcOrd="3" destOrd="0" parTransId="{DCD8EEE4-7BC5-43CA-B36A-5581217627E0}" sibTransId="{6DA9BBEA-4142-4E6A-ACCE-4D1EEBF760D5}"/>
    <dgm:cxn modelId="{A408F51F-89E0-4D83-BC71-B5BB031213A7}" type="presOf" srcId="{87CC3B89-93F1-4F67-8631-A3DF3255454C}" destId="{AA8B3C48-9D06-44D3-A099-81B358C4A9C8}" srcOrd="0" destOrd="0" presId="urn:microsoft.com/office/officeart/2005/8/layout/default"/>
    <dgm:cxn modelId="{B42AE63E-E1A3-4576-9544-9C3CD4C7AC34}" type="presParOf" srcId="{0776177C-5090-4AFF-8DCF-892C0C1A7FDF}" destId="{A23A309A-D6E5-4892-8A0F-5277203AA359}" srcOrd="0" destOrd="0" presId="urn:microsoft.com/office/officeart/2005/8/layout/default"/>
    <dgm:cxn modelId="{1BEBDD09-7D21-4D6D-86EF-9EFF60670F45}" type="presParOf" srcId="{0776177C-5090-4AFF-8DCF-892C0C1A7FDF}" destId="{983B0E94-41B1-4C1F-97BD-7B6B0BE2E6D7}" srcOrd="1" destOrd="0" presId="urn:microsoft.com/office/officeart/2005/8/layout/default"/>
    <dgm:cxn modelId="{393EF9C0-8F3A-4688-81B3-B82A07157823}" type="presParOf" srcId="{0776177C-5090-4AFF-8DCF-892C0C1A7FDF}" destId="{43EEF0E2-6355-4C4A-AB42-1640457DFC55}" srcOrd="2" destOrd="0" presId="urn:microsoft.com/office/officeart/2005/8/layout/default"/>
    <dgm:cxn modelId="{C816D598-6857-4671-B82F-93D2D622C131}" type="presParOf" srcId="{0776177C-5090-4AFF-8DCF-892C0C1A7FDF}" destId="{C0F74730-7D6B-4A55-9106-7427015DDE4F}" srcOrd="3" destOrd="0" presId="urn:microsoft.com/office/officeart/2005/8/layout/default"/>
    <dgm:cxn modelId="{FD3770F5-529C-47BA-947D-F095807877A9}" type="presParOf" srcId="{0776177C-5090-4AFF-8DCF-892C0C1A7FDF}" destId="{AA8B3C48-9D06-44D3-A099-81B358C4A9C8}" srcOrd="4" destOrd="0" presId="urn:microsoft.com/office/officeart/2005/8/layout/default"/>
    <dgm:cxn modelId="{38F484EE-C3A0-4C71-BBAC-5C4AE04607D3}" type="presParOf" srcId="{0776177C-5090-4AFF-8DCF-892C0C1A7FDF}" destId="{EBFAD0F4-E7D0-4E82-918F-77304113491F}" srcOrd="5" destOrd="0" presId="urn:microsoft.com/office/officeart/2005/8/layout/default"/>
    <dgm:cxn modelId="{6C283A0B-676F-4DDE-A9D8-70E47CC1E52A}" type="presParOf" srcId="{0776177C-5090-4AFF-8DCF-892C0C1A7FDF}" destId="{4AC5D2A9-E729-4A40-964E-C8C9EA75C2A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00548F-0629-4AE8-8E2A-0112CF5CFB1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025212-99F2-400C-93E9-3D23CC7AF574}">
      <dgm:prSet phldrT="[Text]"/>
      <dgm:spPr/>
      <dgm:t>
        <a:bodyPr/>
        <a:lstStyle/>
        <a:p>
          <a:pPr algn="justLow" rtl="1"/>
          <a:r>
            <a:rPr lang="ar-IQ" b="1" dirty="0" smtClean="0">
              <a:solidFill>
                <a:srgbClr val="7030A0"/>
              </a:solidFill>
            </a:rPr>
            <a:t>3-مؤهل علمياً : يمتلك قدرة على توظيف الأطر النظرية لتحليل التجارب الواقعية</a:t>
          </a:r>
          <a:endParaRPr lang="en-US" b="1" dirty="0">
            <a:solidFill>
              <a:srgbClr val="7030A0"/>
            </a:solidFill>
          </a:endParaRPr>
        </a:p>
      </dgm:t>
    </dgm:pt>
    <dgm:pt modelId="{C526109D-655A-4661-9B7B-57C8B1A5FE4D}" type="parTrans" cxnId="{FDF3F8B3-16A0-4015-AF20-0B5F798DD0F3}">
      <dgm:prSet/>
      <dgm:spPr/>
      <dgm:t>
        <a:bodyPr/>
        <a:lstStyle/>
        <a:p>
          <a:endParaRPr lang="en-US"/>
        </a:p>
      </dgm:t>
    </dgm:pt>
    <dgm:pt modelId="{E682533E-A34B-46FB-9D3C-6F44D2BC7211}" type="sibTrans" cxnId="{FDF3F8B3-16A0-4015-AF20-0B5F798DD0F3}">
      <dgm:prSet/>
      <dgm:spPr/>
      <dgm:t>
        <a:bodyPr/>
        <a:lstStyle/>
        <a:p>
          <a:endParaRPr lang="en-US"/>
        </a:p>
      </dgm:t>
    </dgm:pt>
    <dgm:pt modelId="{F4B61134-701C-45E4-9995-E1900F4C6CD0}">
      <dgm:prSet phldrT="[Text]"/>
      <dgm:spPr/>
      <dgm:t>
        <a:bodyPr/>
        <a:lstStyle/>
        <a:p>
          <a:r>
            <a:rPr lang="ar-IQ" b="1" dirty="0" smtClean="0">
              <a:solidFill>
                <a:schemeClr val="accent6">
                  <a:lumMod val="75000"/>
                </a:schemeClr>
              </a:solidFill>
            </a:rPr>
            <a:t>2- ثقافة موسوعية :معرفة وإلمام بالعلوم المختلفة وعلى وجه الخصوص العلوم ذات الصلة باختصاصه العام والدقيق</a:t>
          </a:r>
          <a:endParaRPr lang="en-US" b="1" dirty="0">
            <a:solidFill>
              <a:schemeClr val="accent6">
                <a:lumMod val="75000"/>
              </a:schemeClr>
            </a:solidFill>
          </a:endParaRPr>
        </a:p>
      </dgm:t>
    </dgm:pt>
    <dgm:pt modelId="{7DCBFC69-CFC2-42BB-BE10-A5273B75DB48}" type="parTrans" cxnId="{959A333B-E715-43E7-A2F8-5A6C91508381}">
      <dgm:prSet/>
      <dgm:spPr/>
      <dgm:t>
        <a:bodyPr/>
        <a:lstStyle/>
        <a:p>
          <a:endParaRPr lang="en-US"/>
        </a:p>
      </dgm:t>
    </dgm:pt>
    <dgm:pt modelId="{FEDFE6E0-D5D5-4B40-A698-8E25DC84E227}" type="sibTrans" cxnId="{959A333B-E715-43E7-A2F8-5A6C91508381}">
      <dgm:prSet/>
      <dgm:spPr/>
      <dgm:t>
        <a:bodyPr/>
        <a:lstStyle/>
        <a:p>
          <a:endParaRPr lang="en-US"/>
        </a:p>
      </dgm:t>
    </dgm:pt>
    <dgm:pt modelId="{49C7170B-DA82-4DDF-8998-65318CFFCB92}">
      <dgm:prSet phldrT="[Text]" custT="1"/>
      <dgm:spPr/>
      <dgm:t>
        <a:bodyPr/>
        <a:lstStyle/>
        <a:p>
          <a:pPr rtl="1"/>
          <a:r>
            <a:rPr lang="ar-IQ" sz="3200" b="1" dirty="0" smtClean="0">
              <a:solidFill>
                <a:srgbClr val="FF0000"/>
              </a:solidFill>
            </a:rPr>
            <a:t>1-يمتلك ملكات فطرية متميزة</a:t>
          </a:r>
        </a:p>
        <a:p>
          <a:pPr rtl="1"/>
          <a:r>
            <a:rPr lang="ar-IQ" sz="2000" b="1" dirty="0" smtClean="0">
              <a:solidFill>
                <a:srgbClr val="FF0000"/>
              </a:solidFill>
            </a:rPr>
            <a:t>الصبر والذكاء وقوة الشخصية والحوار والإقناع وغيرها</a:t>
          </a:r>
        </a:p>
        <a:p>
          <a:endParaRPr lang="en-US" sz="2600" dirty="0"/>
        </a:p>
      </dgm:t>
    </dgm:pt>
    <dgm:pt modelId="{9779A253-E5DF-487D-BD6E-47AF96168C00}" type="parTrans" cxnId="{87C9E543-A930-42FF-9DE9-D0D45DFB460C}">
      <dgm:prSet/>
      <dgm:spPr/>
      <dgm:t>
        <a:bodyPr/>
        <a:lstStyle/>
        <a:p>
          <a:endParaRPr lang="en-US"/>
        </a:p>
      </dgm:t>
    </dgm:pt>
    <dgm:pt modelId="{D7450C6B-F550-4ED0-B6E3-32E9DCEE305E}" type="sibTrans" cxnId="{87C9E543-A930-42FF-9DE9-D0D45DFB460C}">
      <dgm:prSet/>
      <dgm:spPr/>
      <dgm:t>
        <a:bodyPr/>
        <a:lstStyle/>
        <a:p>
          <a:endParaRPr lang="en-US"/>
        </a:p>
      </dgm:t>
    </dgm:pt>
    <dgm:pt modelId="{57847146-AA34-4D2E-8913-514461AEA9F0}">
      <dgm:prSet phldrT="[Text]"/>
      <dgm:spPr/>
      <dgm:t>
        <a:bodyPr/>
        <a:lstStyle/>
        <a:p>
          <a:pPr algn="justLow" rtl="1"/>
          <a:r>
            <a:rPr lang="ar-IQ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5-يتخصص في مجال معين في التحليل ( سياسة خارجية ) أو ( سياسة تعليمية أو اقتصاد سياسي وما إلى ذلك)</a:t>
          </a:r>
          <a:endParaRPr lang="en-US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F53CE28-CF53-4F16-874F-6012ABC44626}" type="parTrans" cxnId="{CBA03461-9CD5-4337-9CB6-6F5CC1C0DDB3}">
      <dgm:prSet/>
      <dgm:spPr/>
      <dgm:t>
        <a:bodyPr/>
        <a:lstStyle/>
        <a:p>
          <a:endParaRPr lang="en-US"/>
        </a:p>
      </dgm:t>
    </dgm:pt>
    <dgm:pt modelId="{6A370DB4-067C-4CAE-8395-E4A1CDFD5054}" type="sibTrans" cxnId="{CBA03461-9CD5-4337-9CB6-6F5CC1C0DDB3}">
      <dgm:prSet/>
      <dgm:spPr/>
      <dgm:t>
        <a:bodyPr/>
        <a:lstStyle/>
        <a:p>
          <a:endParaRPr lang="en-US"/>
        </a:p>
      </dgm:t>
    </dgm:pt>
    <dgm:pt modelId="{C4B5A510-E29D-4A0C-B041-AFB6745AC8DA}">
      <dgm:prSet phldrT="[Text]" custT="1"/>
      <dgm:spPr/>
      <dgm:t>
        <a:bodyPr/>
        <a:lstStyle/>
        <a:p>
          <a:pPr algn="justLow" rtl="1"/>
          <a:r>
            <a:rPr lang="ar-IQ" sz="2800" b="1" dirty="0" smtClean="0">
              <a:solidFill>
                <a:schemeClr val="accent4"/>
              </a:solidFill>
            </a:rPr>
            <a:t>4- صاحب تجربة طويلة وخبرة متميزة في البحث والعمل السياسي</a:t>
          </a:r>
          <a:endParaRPr lang="en-US" sz="2800" b="1" dirty="0">
            <a:solidFill>
              <a:schemeClr val="accent4"/>
            </a:solidFill>
          </a:endParaRPr>
        </a:p>
      </dgm:t>
    </dgm:pt>
    <dgm:pt modelId="{2BF6703F-81DC-4D05-9EDD-724079D36A4C}" type="parTrans" cxnId="{0C96FABB-F690-465E-BA0D-FC12BBFD03F5}">
      <dgm:prSet/>
      <dgm:spPr/>
      <dgm:t>
        <a:bodyPr/>
        <a:lstStyle/>
        <a:p>
          <a:endParaRPr lang="en-US"/>
        </a:p>
      </dgm:t>
    </dgm:pt>
    <dgm:pt modelId="{4590BC62-8663-438D-91A0-A0FACCFA0606}" type="sibTrans" cxnId="{0C96FABB-F690-465E-BA0D-FC12BBFD03F5}">
      <dgm:prSet/>
      <dgm:spPr/>
      <dgm:t>
        <a:bodyPr/>
        <a:lstStyle/>
        <a:p>
          <a:endParaRPr lang="en-US"/>
        </a:p>
      </dgm:t>
    </dgm:pt>
    <dgm:pt modelId="{603296CB-5743-4F35-A4C7-F628375548FC}" type="pres">
      <dgm:prSet presAssocID="{6700548F-0629-4AE8-8E2A-0112CF5CFB14}" presName="diagram" presStyleCnt="0">
        <dgm:presLayoutVars>
          <dgm:dir/>
          <dgm:resizeHandles val="exact"/>
        </dgm:presLayoutVars>
      </dgm:prSet>
      <dgm:spPr/>
    </dgm:pt>
    <dgm:pt modelId="{022AE5D6-FF10-4978-A015-378A5436FEB4}" type="pres">
      <dgm:prSet presAssocID="{8B025212-99F2-400C-93E9-3D23CC7AF57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4B2B08-2EF3-42DE-B9A5-5E4A1CA22314}" type="pres">
      <dgm:prSet presAssocID="{E682533E-A34B-46FB-9D3C-6F44D2BC7211}" presName="sibTrans" presStyleCnt="0"/>
      <dgm:spPr/>
    </dgm:pt>
    <dgm:pt modelId="{556DC1A1-9ECE-4E02-9459-8A6E45CEE857}" type="pres">
      <dgm:prSet presAssocID="{F4B61134-701C-45E4-9995-E1900F4C6CD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37C8F9-A965-41B4-B232-8D6D1D65B591}" type="pres">
      <dgm:prSet presAssocID="{FEDFE6E0-D5D5-4B40-A698-8E25DC84E227}" presName="sibTrans" presStyleCnt="0"/>
      <dgm:spPr/>
    </dgm:pt>
    <dgm:pt modelId="{6169FE0B-8EF2-4465-A877-9FD7C7FF9CDC}" type="pres">
      <dgm:prSet presAssocID="{49C7170B-DA82-4DDF-8998-65318CFFCB92}" presName="node" presStyleLbl="node1" presStyleIdx="2" presStyleCnt="5" custLinFactNeighborX="-6230" custLinFactNeighborY="34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F0AB2C-F826-452F-BAD5-524A79D63746}" type="pres">
      <dgm:prSet presAssocID="{D7450C6B-F550-4ED0-B6E3-32E9DCEE305E}" presName="sibTrans" presStyleCnt="0"/>
      <dgm:spPr/>
    </dgm:pt>
    <dgm:pt modelId="{D8653344-77CD-4C49-9F9B-DB6CC47B9CA6}" type="pres">
      <dgm:prSet presAssocID="{57847146-AA34-4D2E-8913-514461AEA9F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93044F-91BB-49B6-8C75-30F07CF8E163}" type="pres">
      <dgm:prSet presAssocID="{6A370DB4-067C-4CAE-8395-E4A1CDFD5054}" presName="sibTrans" presStyleCnt="0"/>
      <dgm:spPr/>
    </dgm:pt>
    <dgm:pt modelId="{21E72A57-5B47-42E4-B698-19A702BC5790}" type="pres">
      <dgm:prSet presAssocID="{C4B5A510-E29D-4A0C-B041-AFB6745AC8D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F3F8B3-16A0-4015-AF20-0B5F798DD0F3}" srcId="{6700548F-0629-4AE8-8E2A-0112CF5CFB14}" destId="{8B025212-99F2-400C-93E9-3D23CC7AF574}" srcOrd="0" destOrd="0" parTransId="{C526109D-655A-4661-9B7B-57C8B1A5FE4D}" sibTransId="{E682533E-A34B-46FB-9D3C-6F44D2BC7211}"/>
    <dgm:cxn modelId="{38A7D04B-32EB-4080-A8C9-DC86DB0F555E}" type="presOf" srcId="{57847146-AA34-4D2E-8913-514461AEA9F0}" destId="{D8653344-77CD-4C49-9F9B-DB6CC47B9CA6}" srcOrd="0" destOrd="0" presId="urn:microsoft.com/office/officeart/2005/8/layout/default"/>
    <dgm:cxn modelId="{0C96FABB-F690-465E-BA0D-FC12BBFD03F5}" srcId="{6700548F-0629-4AE8-8E2A-0112CF5CFB14}" destId="{C4B5A510-E29D-4A0C-B041-AFB6745AC8DA}" srcOrd="4" destOrd="0" parTransId="{2BF6703F-81DC-4D05-9EDD-724079D36A4C}" sibTransId="{4590BC62-8663-438D-91A0-A0FACCFA0606}"/>
    <dgm:cxn modelId="{55BC90C1-644F-4EE5-A12D-BA330BB79E49}" type="presOf" srcId="{6700548F-0629-4AE8-8E2A-0112CF5CFB14}" destId="{603296CB-5743-4F35-A4C7-F628375548FC}" srcOrd="0" destOrd="0" presId="urn:microsoft.com/office/officeart/2005/8/layout/default"/>
    <dgm:cxn modelId="{87C9E543-A930-42FF-9DE9-D0D45DFB460C}" srcId="{6700548F-0629-4AE8-8E2A-0112CF5CFB14}" destId="{49C7170B-DA82-4DDF-8998-65318CFFCB92}" srcOrd="2" destOrd="0" parTransId="{9779A253-E5DF-487D-BD6E-47AF96168C00}" sibTransId="{D7450C6B-F550-4ED0-B6E3-32E9DCEE305E}"/>
    <dgm:cxn modelId="{24CF14A8-4D3D-42DA-9AAD-9A6DCC67E829}" type="presOf" srcId="{C4B5A510-E29D-4A0C-B041-AFB6745AC8DA}" destId="{21E72A57-5B47-42E4-B698-19A702BC5790}" srcOrd="0" destOrd="0" presId="urn:microsoft.com/office/officeart/2005/8/layout/default"/>
    <dgm:cxn modelId="{959A333B-E715-43E7-A2F8-5A6C91508381}" srcId="{6700548F-0629-4AE8-8E2A-0112CF5CFB14}" destId="{F4B61134-701C-45E4-9995-E1900F4C6CD0}" srcOrd="1" destOrd="0" parTransId="{7DCBFC69-CFC2-42BB-BE10-A5273B75DB48}" sibTransId="{FEDFE6E0-D5D5-4B40-A698-8E25DC84E227}"/>
    <dgm:cxn modelId="{C7672DE0-EE3A-46E1-B7E5-F499AB17989C}" type="presOf" srcId="{8B025212-99F2-400C-93E9-3D23CC7AF574}" destId="{022AE5D6-FF10-4978-A015-378A5436FEB4}" srcOrd="0" destOrd="0" presId="urn:microsoft.com/office/officeart/2005/8/layout/default"/>
    <dgm:cxn modelId="{3FC18E59-E523-4695-B27F-DD7E003C1C8D}" type="presOf" srcId="{49C7170B-DA82-4DDF-8998-65318CFFCB92}" destId="{6169FE0B-8EF2-4465-A877-9FD7C7FF9CDC}" srcOrd="0" destOrd="0" presId="urn:microsoft.com/office/officeart/2005/8/layout/default"/>
    <dgm:cxn modelId="{673E028A-4DE9-4560-BE30-A346CAB1B3F8}" type="presOf" srcId="{F4B61134-701C-45E4-9995-E1900F4C6CD0}" destId="{556DC1A1-9ECE-4E02-9459-8A6E45CEE857}" srcOrd="0" destOrd="0" presId="urn:microsoft.com/office/officeart/2005/8/layout/default"/>
    <dgm:cxn modelId="{CBA03461-9CD5-4337-9CB6-6F5CC1C0DDB3}" srcId="{6700548F-0629-4AE8-8E2A-0112CF5CFB14}" destId="{57847146-AA34-4D2E-8913-514461AEA9F0}" srcOrd="3" destOrd="0" parTransId="{DF53CE28-CF53-4F16-874F-6012ABC44626}" sibTransId="{6A370DB4-067C-4CAE-8395-E4A1CDFD5054}"/>
    <dgm:cxn modelId="{88137151-DFDB-4658-8D33-BE6C694F5C48}" type="presParOf" srcId="{603296CB-5743-4F35-A4C7-F628375548FC}" destId="{022AE5D6-FF10-4978-A015-378A5436FEB4}" srcOrd="0" destOrd="0" presId="urn:microsoft.com/office/officeart/2005/8/layout/default"/>
    <dgm:cxn modelId="{8D99C7BB-53FB-46F2-9FBB-BF7C0F0516F7}" type="presParOf" srcId="{603296CB-5743-4F35-A4C7-F628375548FC}" destId="{2C4B2B08-2EF3-42DE-B9A5-5E4A1CA22314}" srcOrd="1" destOrd="0" presId="urn:microsoft.com/office/officeart/2005/8/layout/default"/>
    <dgm:cxn modelId="{E5722B93-C180-431C-9B91-42A441ACE0F6}" type="presParOf" srcId="{603296CB-5743-4F35-A4C7-F628375548FC}" destId="{556DC1A1-9ECE-4E02-9459-8A6E45CEE857}" srcOrd="2" destOrd="0" presId="urn:microsoft.com/office/officeart/2005/8/layout/default"/>
    <dgm:cxn modelId="{F4CCA6F9-5DE0-427B-B833-3B38C7CF2D30}" type="presParOf" srcId="{603296CB-5743-4F35-A4C7-F628375548FC}" destId="{9637C8F9-A965-41B4-B232-8D6D1D65B591}" srcOrd="3" destOrd="0" presId="urn:microsoft.com/office/officeart/2005/8/layout/default"/>
    <dgm:cxn modelId="{B27C3702-B67B-437C-9E7F-FEEE84F7FF07}" type="presParOf" srcId="{603296CB-5743-4F35-A4C7-F628375548FC}" destId="{6169FE0B-8EF2-4465-A877-9FD7C7FF9CDC}" srcOrd="4" destOrd="0" presId="urn:microsoft.com/office/officeart/2005/8/layout/default"/>
    <dgm:cxn modelId="{9BB31427-927D-431E-BFFC-B338463C9B75}" type="presParOf" srcId="{603296CB-5743-4F35-A4C7-F628375548FC}" destId="{24F0AB2C-F826-452F-BAD5-524A79D63746}" srcOrd="5" destOrd="0" presId="urn:microsoft.com/office/officeart/2005/8/layout/default"/>
    <dgm:cxn modelId="{937DBC1C-229B-436E-8DF9-6C1504C760E7}" type="presParOf" srcId="{603296CB-5743-4F35-A4C7-F628375548FC}" destId="{D8653344-77CD-4C49-9F9B-DB6CC47B9CA6}" srcOrd="6" destOrd="0" presId="urn:microsoft.com/office/officeart/2005/8/layout/default"/>
    <dgm:cxn modelId="{03E9EB17-2C84-4155-B65E-51CF2758DA06}" type="presParOf" srcId="{603296CB-5743-4F35-A4C7-F628375548FC}" destId="{7D93044F-91BB-49B6-8C75-30F07CF8E163}" srcOrd="7" destOrd="0" presId="urn:microsoft.com/office/officeart/2005/8/layout/default"/>
    <dgm:cxn modelId="{330CD1DD-242C-4667-A1D4-C50B2A4820A0}" type="presParOf" srcId="{603296CB-5743-4F35-A4C7-F628375548FC}" destId="{21E72A57-5B47-42E4-B698-19A702BC579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D0385D-912D-4EB1-BEA6-22B41F50EF1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8B3971-D9D1-4384-A76B-EA6D2CD4BDC1}">
      <dgm:prSet phldrT="[Text]"/>
      <dgm:spPr/>
      <dgm:t>
        <a:bodyPr/>
        <a:lstStyle/>
        <a:p>
          <a:r>
            <a:rPr lang="ar-IQ" dirty="0" smtClean="0"/>
            <a:t>3-المنهج البنائي- الوظيفي</a:t>
          </a:r>
          <a:endParaRPr lang="en-US" dirty="0"/>
        </a:p>
      </dgm:t>
    </dgm:pt>
    <dgm:pt modelId="{41285456-5F80-4DC2-9DD4-EE44114D0489}" type="parTrans" cxnId="{B1C52700-4E3D-44C6-A19D-CC449AF4EC4B}">
      <dgm:prSet/>
      <dgm:spPr/>
      <dgm:t>
        <a:bodyPr/>
        <a:lstStyle/>
        <a:p>
          <a:endParaRPr lang="en-US"/>
        </a:p>
      </dgm:t>
    </dgm:pt>
    <dgm:pt modelId="{907E1D24-8D9C-454D-81D1-CE38BD06509A}" type="sibTrans" cxnId="{B1C52700-4E3D-44C6-A19D-CC449AF4EC4B}">
      <dgm:prSet/>
      <dgm:spPr/>
      <dgm:t>
        <a:bodyPr/>
        <a:lstStyle/>
        <a:p>
          <a:endParaRPr lang="en-US"/>
        </a:p>
      </dgm:t>
    </dgm:pt>
    <dgm:pt modelId="{25F6BA99-1E77-4091-8BB6-7D473BE41DD4}">
      <dgm:prSet phldrT="[Text]"/>
      <dgm:spPr/>
      <dgm:t>
        <a:bodyPr/>
        <a:lstStyle/>
        <a:p>
          <a:r>
            <a:rPr lang="ar-IQ" dirty="0" smtClean="0"/>
            <a:t>2-المنهج النظمي</a:t>
          </a:r>
          <a:endParaRPr lang="en-US" dirty="0"/>
        </a:p>
      </dgm:t>
    </dgm:pt>
    <dgm:pt modelId="{667F99F4-E928-4A70-8A27-5AEA7E4AEFC1}" type="parTrans" cxnId="{336EC517-9118-429C-B4A0-7A198A11A52B}">
      <dgm:prSet/>
      <dgm:spPr/>
      <dgm:t>
        <a:bodyPr/>
        <a:lstStyle/>
        <a:p>
          <a:endParaRPr lang="en-US"/>
        </a:p>
      </dgm:t>
    </dgm:pt>
    <dgm:pt modelId="{26F8E7A3-4323-4BAC-83BE-1428C28367A3}" type="sibTrans" cxnId="{336EC517-9118-429C-B4A0-7A198A11A52B}">
      <dgm:prSet/>
      <dgm:spPr/>
      <dgm:t>
        <a:bodyPr/>
        <a:lstStyle/>
        <a:p>
          <a:endParaRPr lang="en-US"/>
        </a:p>
      </dgm:t>
    </dgm:pt>
    <dgm:pt modelId="{37CA4A11-379D-4253-80F8-7984A5F7C4DC}">
      <dgm:prSet phldrT="[Text]"/>
      <dgm:spPr/>
      <dgm:t>
        <a:bodyPr/>
        <a:lstStyle/>
        <a:p>
          <a:r>
            <a:rPr lang="ar-IQ" dirty="0" smtClean="0"/>
            <a:t>1-المنهج المؤسسي</a:t>
          </a:r>
          <a:endParaRPr lang="en-US" dirty="0"/>
        </a:p>
      </dgm:t>
    </dgm:pt>
    <dgm:pt modelId="{88512D27-BB17-4220-BA9E-7362A5607D45}" type="parTrans" cxnId="{70559679-4930-4850-9458-EF9FA472E659}">
      <dgm:prSet/>
      <dgm:spPr/>
      <dgm:t>
        <a:bodyPr/>
        <a:lstStyle/>
        <a:p>
          <a:endParaRPr lang="en-US"/>
        </a:p>
      </dgm:t>
    </dgm:pt>
    <dgm:pt modelId="{01A70881-3684-45F5-87B4-BBA239627192}" type="sibTrans" cxnId="{70559679-4930-4850-9458-EF9FA472E659}">
      <dgm:prSet/>
      <dgm:spPr/>
      <dgm:t>
        <a:bodyPr/>
        <a:lstStyle/>
        <a:p>
          <a:endParaRPr lang="en-US"/>
        </a:p>
      </dgm:t>
    </dgm:pt>
    <dgm:pt modelId="{D4B0A394-AA76-482C-86E9-37B8C0055BB7}">
      <dgm:prSet phldrT="[Text]"/>
      <dgm:spPr/>
      <dgm:t>
        <a:bodyPr/>
        <a:lstStyle/>
        <a:p>
          <a:r>
            <a:rPr lang="ar-IQ" dirty="0" smtClean="0"/>
            <a:t>6- منهج الاتصال والمنهج المقارن </a:t>
          </a:r>
          <a:endParaRPr lang="en-US" dirty="0"/>
        </a:p>
      </dgm:t>
    </dgm:pt>
    <dgm:pt modelId="{7ECBAC74-382D-4B7F-8997-697C212B7E8C}" type="parTrans" cxnId="{C6B04FA2-A150-452B-B9EF-DC2387F3D986}">
      <dgm:prSet/>
      <dgm:spPr/>
      <dgm:t>
        <a:bodyPr/>
        <a:lstStyle/>
        <a:p>
          <a:endParaRPr lang="en-US"/>
        </a:p>
      </dgm:t>
    </dgm:pt>
    <dgm:pt modelId="{070751C7-6E36-4AE3-8A79-142CE77966E2}" type="sibTrans" cxnId="{C6B04FA2-A150-452B-B9EF-DC2387F3D986}">
      <dgm:prSet/>
      <dgm:spPr/>
      <dgm:t>
        <a:bodyPr/>
        <a:lstStyle/>
        <a:p>
          <a:endParaRPr lang="en-US"/>
        </a:p>
      </dgm:t>
    </dgm:pt>
    <dgm:pt modelId="{89551D23-72EE-4671-82C3-7B967841E4FF}">
      <dgm:prSet phldrT="[Text]"/>
      <dgm:spPr/>
      <dgm:t>
        <a:bodyPr/>
        <a:lstStyle/>
        <a:p>
          <a:r>
            <a:rPr lang="ar-IQ" dirty="0" smtClean="0"/>
            <a:t>4-منهج صنع القرار</a:t>
          </a:r>
          <a:endParaRPr lang="en-US" dirty="0"/>
        </a:p>
      </dgm:t>
    </dgm:pt>
    <dgm:pt modelId="{A1C2A8E6-E1D1-4923-8437-1F874C3CC3F2}" type="parTrans" cxnId="{52901182-D651-4A40-95A0-151940300AB8}">
      <dgm:prSet/>
      <dgm:spPr/>
      <dgm:t>
        <a:bodyPr/>
        <a:lstStyle/>
        <a:p>
          <a:endParaRPr lang="en-US"/>
        </a:p>
      </dgm:t>
    </dgm:pt>
    <dgm:pt modelId="{41777324-A366-4F59-A8EE-2FBD7B7E2069}" type="sibTrans" cxnId="{52901182-D651-4A40-95A0-151940300AB8}">
      <dgm:prSet/>
      <dgm:spPr/>
      <dgm:t>
        <a:bodyPr/>
        <a:lstStyle/>
        <a:p>
          <a:endParaRPr lang="en-US"/>
        </a:p>
      </dgm:t>
    </dgm:pt>
    <dgm:pt modelId="{27E850FF-7D5D-46FE-910F-6D4528C9C0C4}">
      <dgm:prSet/>
      <dgm:spPr/>
      <dgm:t>
        <a:bodyPr/>
        <a:lstStyle/>
        <a:p>
          <a:r>
            <a:rPr lang="ar-IQ" dirty="0" smtClean="0"/>
            <a:t>5- منهج النخبة والجماعة</a:t>
          </a:r>
          <a:endParaRPr lang="en-US" dirty="0"/>
        </a:p>
      </dgm:t>
    </dgm:pt>
    <dgm:pt modelId="{CC71963D-C652-4F98-A3A1-773B36923E7C}" type="parTrans" cxnId="{C3E1A128-5639-41F5-8ECE-4F29912DE643}">
      <dgm:prSet/>
      <dgm:spPr/>
      <dgm:t>
        <a:bodyPr/>
        <a:lstStyle/>
        <a:p>
          <a:endParaRPr lang="en-US"/>
        </a:p>
      </dgm:t>
    </dgm:pt>
    <dgm:pt modelId="{FA946241-7B20-4BB3-8BA9-9DFA3AD92837}" type="sibTrans" cxnId="{C3E1A128-5639-41F5-8ECE-4F29912DE643}">
      <dgm:prSet/>
      <dgm:spPr/>
      <dgm:t>
        <a:bodyPr/>
        <a:lstStyle/>
        <a:p>
          <a:endParaRPr lang="en-US"/>
        </a:p>
      </dgm:t>
    </dgm:pt>
    <dgm:pt modelId="{C8CE4BC8-FB39-4AD4-8135-6F49C340682B}" type="pres">
      <dgm:prSet presAssocID="{5CD0385D-912D-4EB1-BEA6-22B41F50EF17}" presName="diagram" presStyleCnt="0">
        <dgm:presLayoutVars>
          <dgm:dir/>
          <dgm:resizeHandles val="exact"/>
        </dgm:presLayoutVars>
      </dgm:prSet>
      <dgm:spPr/>
    </dgm:pt>
    <dgm:pt modelId="{9D7ED810-A361-4426-B9B6-F48C5BDF0CD9}" type="pres">
      <dgm:prSet presAssocID="{2D8B3971-D9D1-4384-A76B-EA6D2CD4BDC1}" presName="node" presStyleLbl="node1" presStyleIdx="0" presStyleCnt="6">
        <dgm:presLayoutVars>
          <dgm:bulletEnabled val="1"/>
        </dgm:presLayoutVars>
      </dgm:prSet>
      <dgm:spPr/>
    </dgm:pt>
    <dgm:pt modelId="{2891007E-3F62-46CF-9CA8-6E8A41A9BA80}" type="pres">
      <dgm:prSet presAssocID="{907E1D24-8D9C-454D-81D1-CE38BD06509A}" presName="sibTrans" presStyleCnt="0"/>
      <dgm:spPr/>
    </dgm:pt>
    <dgm:pt modelId="{B61336B8-D159-4CCA-B741-A32031ADD3AD}" type="pres">
      <dgm:prSet presAssocID="{25F6BA99-1E77-4091-8BB6-7D473BE41DD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AB6AAB-ADB8-43D6-9AB2-674AA13794DE}" type="pres">
      <dgm:prSet presAssocID="{26F8E7A3-4323-4BAC-83BE-1428C28367A3}" presName="sibTrans" presStyleCnt="0"/>
      <dgm:spPr/>
    </dgm:pt>
    <dgm:pt modelId="{594FDC73-571E-43C4-87A7-BD5F264B5A67}" type="pres">
      <dgm:prSet presAssocID="{37CA4A11-379D-4253-80F8-7984A5F7C4DC}" presName="node" presStyleLbl="node1" presStyleIdx="2" presStyleCnt="6">
        <dgm:presLayoutVars>
          <dgm:bulletEnabled val="1"/>
        </dgm:presLayoutVars>
      </dgm:prSet>
      <dgm:spPr/>
    </dgm:pt>
    <dgm:pt modelId="{6DAB912A-2836-4C7C-B287-CE01A5CC7F70}" type="pres">
      <dgm:prSet presAssocID="{01A70881-3684-45F5-87B4-BBA239627192}" presName="sibTrans" presStyleCnt="0"/>
      <dgm:spPr/>
    </dgm:pt>
    <dgm:pt modelId="{CA50521A-CA87-4CBB-BCCA-B483B8B115C5}" type="pres">
      <dgm:prSet presAssocID="{D4B0A394-AA76-482C-86E9-37B8C0055BB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DB7EE-CD68-4E51-8BE0-1B6972493CE8}" type="pres">
      <dgm:prSet presAssocID="{070751C7-6E36-4AE3-8A79-142CE77966E2}" presName="sibTrans" presStyleCnt="0"/>
      <dgm:spPr/>
    </dgm:pt>
    <dgm:pt modelId="{A8E3E7D1-31F4-43F5-8EF0-E95C6B2B6517}" type="pres">
      <dgm:prSet presAssocID="{27E850FF-7D5D-46FE-910F-6D4528C9C0C4}" presName="node" presStyleLbl="node1" presStyleIdx="4" presStyleCnt="6">
        <dgm:presLayoutVars>
          <dgm:bulletEnabled val="1"/>
        </dgm:presLayoutVars>
      </dgm:prSet>
      <dgm:spPr/>
    </dgm:pt>
    <dgm:pt modelId="{9059210B-D4C6-4245-895A-029042D4162B}" type="pres">
      <dgm:prSet presAssocID="{FA946241-7B20-4BB3-8BA9-9DFA3AD92837}" presName="sibTrans" presStyleCnt="0"/>
      <dgm:spPr/>
    </dgm:pt>
    <dgm:pt modelId="{04F69476-3AAB-413F-A28C-5653C74E08CF}" type="pres">
      <dgm:prSet presAssocID="{89551D23-72EE-4671-82C3-7B967841E4FF}" presName="node" presStyleLbl="node1" presStyleIdx="5" presStyleCnt="6">
        <dgm:presLayoutVars>
          <dgm:bulletEnabled val="1"/>
        </dgm:presLayoutVars>
      </dgm:prSet>
      <dgm:spPr/>
    </dgm:pt>
  </dgm:ptLst>
  <dgm:cxnLst>
    <dgm:cxn modelId="{DD609BBE-7DCF-4120-B658-5572AD921E3B}" type="presOf" srcId="{25F6BA99-1E77-4091-8BB6-7D473BE41DD4}" destId="{B61336B8-D159-4CCA-B741-A32031ADD3AD}" srcOrd="0" destOrd="0" presId="urn:microsoft.com/office/officeart/2005/8/layout/default"/>
    <dgm:cxn modelId="{36775EBF-6256-4EDA-9E38-53FBF9101A5E}" type="presOf" srcId="{2D8B3971-D9D1-4384-A76B-EA6D2CD4BDC1}" destId="{9D7ED810-A361-4426-B9B6-F48C5BDF0CD9}" srcOrd="0" destOrd="0" presId="urn:microsoft.com/office/officeart/2005/8/layout/default"/>
    <dgm:cxn modelId="{C3E1A128-5639-41F5-8ECE-4F29912DE643}" srcId="{5CD0385D-912D-4EB1-BEA6-22B41F50EF17}" destId="{27E850FF-7D5D-46FE-910F-6D4528C9C0C4}" srcOrd="4" destOrd="0" parTransId="{CC71963D-C652-4F98-A3A1-773B36923E7C}" sibTransId="{FA946241-7B20-4BB3-8BA9-9DFA3AD92837}"/>
    <dgm:cxn modelId="{336EC517-9118-429C-B4A0-7A198A11A52B}" srcId="{5CD0385D-912D-4EB1-BEA6-22B41F50EF17}" destId="{25F6BA99-1E77-4091-8BB6-7D473BE41DD4}" srcOrd="1" destOrd="0" parTransId="{667F99F4-E928-4A70-8A27-5AEA7E4AEFC1}" sibTransId="{26F8E7A3-4323-4BAC-83BE-1428C28367A3}"/>
    <dgm:cxn modelId="{52901182-D651-4A40-95A0-151940300AB8}" srcId="{5CD0385D-912D-4EB1-BEA6-22B41F50EF17}" destId="{89551D23-72EE-4671-82C3-7B967841E4FF}" srcOrd="5" destOrd="0" parTransId="{A1C2A8E6-E1D1-4923-8437-1F874C3CC3F2}" sibTransId="{41777324-A366-4F59-A8EE-2FBD7B7E2069}"/>
    <dgm:cxn modelId="{EB9EFD08-A89F-4987-AA97-83CFDB81FC18}" type="presOf" srcId="{37CA4A11-379D-4253-80F8-7984A5F7C4DC}" destId="{594FDC73-571E-43C4-87A7-BD5F264B5A67}" srcOrd="0" destOrd="0" presId="urn:microsoft.com/office/officeart/2005/8/layout/default"/>
    <dgm:cxn modelId="{D0025986-5893-47B8-A477-4D0A2E960AE3}" type="presOf" srcId="{D4B0A394-AA76-482C-86E9-37B8C0055BB7}" destId="{CA50521A-CA87-4CBB-BCCA-B483B8B115C5}" srcOrd="0" destOrd="0" presId="urn:microsoft.com/office/officeart/2005/8/layout/default"/>
    <dgm:cxn modelId="{4B0E1A92-40AC-4457-A210-1E3C838438E5}" type="presOf" srcId="{89551D23-72EE-4671-82C3-7B967841E4FF}" destId="{04F69476-3AAB-413F-A28C-5653C74E08CF}" srcOrd="0" destOrd="0" presId="urn:microsoft.com/office/officeart/2005/8/layout/default"/>
    <dgm:cxn modelId="{B1C52700-4E3D-44C6-A19D-CC449AF4EC4B}" srcId="{5CD0385D-912D-4EB1-BEA6-22B41F50EF17}" destId="{2D8B3971-D9D1-4384-A76B-EA6D2CD4BDC1}" srcOrd="0" destOrd="0" parTransId="{41285456-5F80-4DC2-9DD4-EE44114D0489}" sibTransId="{907E1D24-8D9C-454D-81D1-CE38BD06509A}"/>
    <dgm:cxn modelId="{52174E39-5FD5-4049-8ED0-56A9FBCED8D1}" type="presOf" srcId="{27E850FF-7D5D-46FE-910F-6D4528C9C0C4}" destId="{A8E3E7D1-31F4-43F5-8EF0-E95C6B2B6517}" srcOrd="0" destOrd="0" presId="urn:microsoft.com/office/officeart/2005/8/layout/default"/>
    <dgm:cxn modelId="{C6B04FA2-A150-452B-B9EF-DC2387F3D986}" srcId="{5CD0385D-912D-4EB1-BEA6-22B41F50EF17}" destId="{D4B0A394-AA76-482C-86E9-37B8C0055BB7}" srcOrd="3" destOrd="0" parTransId="{7ECBAC74-382D-4B7F-8997-697C212B7E8C}" sibTransId="{070751C7-6E36-4AE3-8A79-142CE77966E2}"/>
    <dgm:cxn modelId="{C30913B2-4CC2-4254-B466-23E538C2B7C5}" type="presOf" srcId="{5CD0385D-912D-4EB1-BEA6-22B41F50EF17}" destId="{C8CE4BC8-FB39-4AD4-8135-6F49C340682B}" srcOrd="0" destOrd="0" presId="urn:microsoft.com/office/officeart/2005/8/layout/default"/>
    <dgm:cxn modelId="{70559679-4930-4850-9458-EF9FA472E659}" srcId="{5CD0385D-912D-4EB1-BEA6-22B41F50EF17}" destId="{37CA4A11-379D-4253-80F8-7984A5F7C4DC}" srcOrd="2" destOrd="0" parTransId="{88512D27-BB17-4220-BA9E-7362A5607D45}" sibTransId="{01A70881-3684-45F5-87B4-BBA239627192}"/>
    <dgm:cxn modelId="{3AE88D4D-27A7-4346-8152-CBD360526501}" type="presParOf" srcId="{C8CE4BC8-FB39-4AD4-8135-6F49C340682B}" destId="{9D7ED810-A361-4426-B9B6-F48C5BDF0CD9}" srcOrd="0" destOrd="0" presId="urn:microsoft.com/office/officeart/2005/8/layout/default"/>
    <dgm:cxn modelId="{2B3E1FCA-01DB-40F4-ADDE-A7B6B907FD82}" type="presParOf" srcId="{C8CE4BC8-FB39-4AD4-8135-6F49C340682B}" destId="{2891007E-3F62-46CF-9CA8-6E8A41A9BA80}" srcOrd="1" destOrd="0" presId="urn:microsoft.com/office/officeart/2005/8/layout/default"/>
    <dgm:cxn modelId="{95AACBBE-AABE-4859-8F26-73921BC6F854}" type="presParOf" srcId="{C8CE4BC8-FB39-4AD4-8135-6F49C340682B}" destId="{B61336B8-D159-4CCA-B741-A32031ADD3AD}" srcOrd="2" destOrd="0" presId="urn:microsoft.com/office/officeart/2005/8/layout/default"/>
    <dgm:cxn modelId="{3FB21493-9D29-49B5-90BA-ABD91891876F}" type="presParOf" srcId="{C8CE4BC8-FB39-4AD4-8135-6F49C340682B}" destId="{02AB6AAB-ADB8-43D6-9AB2-674AA13794DE}" srcOrd="3" destOrd="0" presId="urn:microsoft.com/office/officeart/2005/8/layout/default"/>
    <dgm:cxn modelId="{9D39161B-BD09-4D22-AC15-5C44541566DA}" type="presParOf" srcId="{C8CE4BC8-FB39-4AD4-8135-6F49C340682B}" destId="{594FDC73-571E-43C4-87A7-BD5F264B5A67}" srcOrd="4" destOrd="0" presId="urn:microsoft.com/office/officeart/2005/8/layout/default"/>
    <dgm:cxn modelId="{065E095E-5E84-42A6-83CF-C6E86558F8B7}" type="presParOf" srcId="{C8CE4BC8-FB39-4AD4-8135-6F49C340682B}" destId="{6DAB912A-2836-4C7C-B287-CE01A5CC7F70}" srcOrd="5" destOrd="0" presId="urn:microsoft.com/office/officeart/2005/8/layout/default"/>
    <dgm:cxn modelId="{703EBAFA-EC49-4E9E-9678-77FF6BB1889F}" type="presParOf" srcId="{C8CE4BC8-FB39-4AD4-8135-6F49C340682B}" destId="{CA50521A-CA87-4CBB-BCCA-B483B8B115C5}" srcOrd="6" destOrd="0" presId="urn:microsoft.com/office/officeart/2005/8/layout/default"/>
    <dgm:cxn modelId="{EE358CB6-FEA3-4037-8E4F-3DE20A9846FF}" type="presParOf" srcId="{C8CE4BC8-FB39-4AD4-8135-6F49C340682B}" destId="{A76DB7EE-CD68-4E51-8BE0-1B6972493CE8}" srcOrd="7" destOrd="0" presId="urn:microsoft.com/office/officeart/2005/8/layout/default"/>
    <dgm:cxn modelId="{2E1965F5-59A7-40A3-A6C2-7CA4001349AA}" type="presParOf" srcId="{C8CE4BC8-FB39-4AD4-8135-6F49C340682B}" destId="{A8E3E7D1-31F4-43F5-8EF0-E95C6B2B6517}" srcOrd="8" destOrd="0" presId="urn:microsoft.com/office/officeart/2005/8/layout/default"/>
    <dgm:cxn modelId="{EC358214-53E1-45AE-93BA-C534FE199408}" type="presParOf" srcId="{C8CE4BC8-FB39-4AD4-8135-6F49C340682B}" destId="{9059210B-D4C6-4245-895A-029042D4162B}" srcOrd="9" destOrd="0" presId="urn:microsoft.com/office/officeart/2005/8/layout/default"/>
    <dgm:cxn modelId="{DF7CA450-1FC1-4DEB-8CC4-F5FECEABBEFC}" type="presParOf" srcId="{C8CE4BC8-FB39-4AD4-8135-6F49C340682B}" destId="{04F69476-3AAB-413F-A28C-5653C74E08C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3A309A-D6E5-4892-8A0F-5277203AA359}">
      <dsp:nvSpPr>
        <dsp:cNvPr id="0" name=""/>
        <dsp:cNvSpPr/>
      </dsp:nvSpPr>
      <dsp:spPr>
        <a:xfrm>
          <a:off x="1748064" y="1388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>
              <a:solidFill>
                <a:schemeClr val="bg2">
                  <a:lumMod val="25000"/>
                </a:schemeClr>
              </a:solidFill>
            </a:rPr>
            <a:t>مستشار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>
              <a:solidFill>
                <a:schemeClr val="bg2">
                  <a:lumMod val="25000"/>
                </a:schemeClr>
              </a:solidFill>
            </a:rPr>
            <a:t>(مكلف)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>
              <a:solidFill>
                <a:schemeClr val="bg2">
                  <a:lumMod val="25000"/>
                </a:schemeClr>
              </a:solidFill>
            </a:rPr>
            <a:t>يتم تكليفه رسمياً من قبل </a:t>
          </a:r>
          <a:r>
            <a:rPr lang="ar-IQ" sz="2000" b="1" kern="1200" dirty="0" smtClean="0">
              <a:solidFill>
                <a:srgbClr val="FF0000"/>
              </a:solidFill>
            </a:rPr>
            <a:t>إحدى المؤسسات أو لدى أحد المسؤلين المعنيين بصنع السياسة العامة </a:t>
          </a:r>
          <a:r>
            <a:rPr lang="ar-IQ" sz="2000" b="1" kern="1200" dirty="0" smtClean="0">
              <a:solidFill>
                <a:schemeClr val="bg2">
                  <a:lumMod val="25000"/>
                </a:schemeClr>
              </a:solidFill>
            </a:rPr>
            <a:t>ً </a:t>
          </a:r>
          <a:endParaRPr lang="en-US" sz="20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1748064" y="1388"/>
        <a:ext cx="3342605" cy="2005563"/>
      </dsp:txXfrm>
    </dsp:sp>
    <dsp:sp modelId="{43EEF0E2-6355-4C4A-AB42-1640457DFC55}">
      <dsp:nvSpPr>
        <dsp:cNvPr id="0" name=""/>
        <dsp:cNvSpPr/>
      </dsp:nvSpPr>
      <dsp:spPr>
        <a:xfrm>
          <a:off x="5424930" y="1388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>
              <a:solidFill>
                <a:srgbClr val="FF0000"/>
              </a:solidFill>
            </a:rPr>
            <a:t>مستشار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>
              <a:solidFill>
                <a:srgbClr val="FF0000"/>
              </a:solidFill>
            </a:rPr>
            <a:t>(موظف 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>
              <a:solidFill>
                <a:srgbClr val="FF0000"/>
              </a:solidFill>
            </a:rPr>
            <a:t>يمارس مهنة مستشار لدى إحدى المؤسسات أو لدى أحد المسؤلين المعنيين بصنع السياسة العامة </a:t>
          </a:r>
        </a:p>
      </dsp:txBody>
      <dsp:txXfrm>
        <a:off x="5424930" y="1388"/>
        <a:ext cx="3342605" cy="2005563"/>
      </dsp:txXfrm>
    </dsp:sp>
    <dsp:sp modelId="{AA8B3C48-9D06-44D3-A099-81B358C4A9C8}">
      <dsp:nvSpPr>
        <dsp:cNvPr id="0" name=""/>
        <dsp:cNvSpPr/>
      </dsp:nvSpPr>
      <dsp:spPr>
        <a:xfrm>
          <a:off x="1748064" y="2341211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>
              <a:solidFill>
                <a:schemeClr val="accent6">
                  <a:lumMod val="75000"/>
                </a:schemeClr>
              </a:solidFill>
            </a:rPr>
            <a:t>مستشار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>
              <a:solidFill>
                <a:schemeClr val="accent6">
                  <a:lumMod val="75000"/>
                </a:schemeClr>
              </a:solidFill>
            </a:rPr>
            <a:t> (متطوع)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>
              <a:solidFill>
                <a:schemeClr val="accent6">
                  <a:lumMod val="75000"/>
                </a:schemeClr>
              </a:solidFill>
            </a:rPr>
            <a:t>يقدم باحث في مركز متخصص أو استاذ جامعي مقترحات تساعد صانع السياسة الرسمي على تبني سياسة عامة راشدة  </a:t>
          </a:r>
          <a:endParaRPr lang="en-US" sz="20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1748064" y="2341211"/>
        <a:ext cx="3342605" cy="2005563"/>
      </dsp:txXfrm>
    </dsp:sp>
    <dsp:sp modelId="{4AC5D2A9-E729-4A40-964E-C8C9EA75C2AB}">
      <dsp:nvSpPr>
        <dsp:cNvPr id="0" name=""/>
        <dsp:cNvSpPr/>
      </dsp:nvSpPr>
      <dsp:spPr>
        <a:xfrm>
          <a:off x="5424930" y="2341211"/>
          <a:ext cx="3342605" cy="2005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>
              <a:solidFill>
                <a:srgbClr val="FFFF00"/>
              </a:solidFill>
            </a:rPr>
            <a:t>المسؤول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>
              <a:solidFill>
                <a:srgbClr val="FFFF00"/>
              </a:solidFill>
            </a:rPr>
            <a:t>صانع سياسة الرسمي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>
              <a:solidFill>
                <a:srgbClr val="FFFF00"/>
              </a:solidFill>
            </a:rPr>
            <a:t>يمتلك القدرة على التحليل </a:t>
          </a:r>
          <a:endParaRPr lang="en-US" sz="2000" b="1" kern="1200" dirty="0">
            <a:solidFill>
              <a:srgbClr val="FFFF00"/>
            </a:solidFill>
          </a:endParaRPr>
        </a:p>
      </dsp:txBody>
      <dsp:txXfrm>
        <a:off x="5424930" y="2341211"/>
        <a:ext cx="3342605" cy="2005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2AE5D6-FF10-4978-A015-378A5436FEB4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Low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600" b="1" kern="1200" dirty="0" smtClean="0">
              <a:solidFill>
                <a:srgbClr val="7030A0"/>
              </a:solidFill>
            </a:rPr>
            <a:t>3-مؤهل علمياً : يمتلك قدرة على توظيف الأطر النظرية لتحليل التجارب الواقعية</a:t>
          </a:r>
          <a:endParaRPr lang="en-US" sz="2600" b="1" kern="1200" dirty="0">
            <a:solidFill>
              <a:srgbClr val="7030A0"/>
            </a:solidFill>
          </a:endParaRPr>
        </a:p>
      </dsp:txBody>
      <dsp:txXfrm>
        <a:off x="0" y="39687"/>
        <a:ext cx="3286125" cy="1971675"/>
      </dsp:txXfrm>
    </dsp:sp>
    <dsp:sp modelId="{556DC1A1-9ECE-4E02-9459-8A6E45CEE857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600" b="1" kern="1200" dirty="0" smtClean="0">
              <a:solidFill>
                <a:schemeClr val="accent6">
                  <a:lumMod val="75000"/>
                </a:schemeClr>
              </a:solidFill>
            </a:rPr>
            <a:t>2- ثقافة موسوعية :معرفة وإلمام بالعلوم المختلفة وعلى وجه الخصوص العلوم ذات الصلة باختصاصه العام والدقيق</a:t>
          </a:r>
          <a:endParaRPr lang="en-US" sz="26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3614737" y="39687"/>
        <a:ext cx="3286125" cy="1971675"/>
      </dsp:txXfrm>
    </dsp:sp>
    <dsp:sp modelId="{6169FE0B-8EF2-4465-A877-9FD7C7FF9CDC}">
      <dsp:nvSpPr>
        <dsp:cNvPr id="0" name=""/>
        <dsp:cNvSpPr/>
      </dsp:nvSpPr>
      <dsp:spPr>
        <a:xfrm>
          <a:off x="7024749" y="10792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200" b="1" kern="1200" dirty="0" smtClean="0">
              <a:solidFill>
                <a:srgbClr val="FF0000"/>
              </a:solidFill>
            </a:rPr>
            <a:t>1-يمتلك ملكات فطرية متميزة</a:t>
          </a:r>
        </a:p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000" b="1" kern="1200" dirty="0" smtClean="0">
              <a:solidFill>
                <a:srgbClr val="FF0000"/>
              </a:solidFill>
            </a:rPr>
            <a:t>الصبر والذكاء وقوة الشخصية والحوار والإقناع وغيرها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/>
        </a:p>
      </dsp:txBody>
      <dsp:txXfrm>
        <a:off x="7024749" y="107927"/>
        <a:ext cx="3286125" cy="1971675"/>
      </dsp:txXfrm>
    </dsp:sp>
    <dsp:sp modelId="{D8653344-77CD-4C49-9F9B-DB6CC47B9CA6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Low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600" b="1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5-يتخصص في مجال معين في التحليل ( سياسة خارجية ) أو ( سياسة تعليمية أو اقتصاد سياسي وما إلى ذلك)</a:t>
          </a:r>
          <a:endParaRPr lang="en-US" sz="2600" b="1" kern="1200" dirty="0">
            <a:solidFill>
              <a:schemeClr val="tx1">
                <a:lumMod val="85000"/>
                <a:lumOff val="15000"/>
              </a:schemeClr>
            </a:solidFill>
          </a:endParaRPr>
        </a:p>
      </dsp:txBody>
      <dsp:txXfrm>
        <a:off x="1807368" y="2339975"/>
        <a:ext cx="3286125" cy="1971675"/>
      </dsp:txXfrm>
    </dsp:sp>
    <dsp:sp modelId="{21E72A57-5B47-42E4-B698-19A702BC5790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Low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800" b="1" kern="1200" dirty="0" smtClean="0">
              <a:solidFill>
                <a:schemeClr val="accent4"/>
              </a:solidFill>
            </a:rPr>
            <a:t>4- صاحب تجربة طويلة وخبرة متميزة في البحث والعمل السياسي</a:t>
          </a:r>
          <a:endParaRPr lang="en-US" sz="2800" b="1" kern="1200" dirty="0">
            <a:solidFill>
              <a:schemeClr val="accent4"/>
            </a:solidFill>
          </a:endParaRPr>
        </a:p>
      </dsp:txBody>
      <dsp:txXfrm>
        <a:off x="5422106" y="2339975"/>
        <a:ext cx="3286125" cy="19716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7ED810-A361-4426-B9B6-F48C5BDF0CD9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3-المنهج البنائي- الوظيفي</a:t>
          </a:r>
          <a:endParaRPr lang="en-US" sz="4200" kern="1200" dirty="0"/>
        </a:p>
      </dsp:txBody>
      <dsp:txXfrm>
        <a:off x="0" y="39687"/>
        <a:ext cx="3286125" cy="1971675"/>
      </dsp:txXfrm>
    </dsp:sp>
    <dsp:sp modelId="{B61336B8-D159-4CCA-B741-A32031ADD3AD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2-المنهج النظمي</a:t>
          </a:r>
          <a:endParaRPr lang="en-US" sz="4200" kern="1200" dirty="0"/>
        </a:p>
      </dsp:txBody>
      <dsp:txXfrm>
        <a:off x="3614737" y="39687"/>
        <a:ext cx="3286125" cy="1971675"/>
      </dsp:txXfrm>
    </dsp:sp>
    <dsp:sp modelId="{594FDC73-571E-43C4-87A7-BD5F264B5A67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1-المنهج المؤسسي</a:t>
          </a:r>
          <a:endParaRPr lang="en-US" sz="4200" kern="1200" dirty="0"/>
        </a:p>
      </dsp:txBody>
      <dsp:txXfrm>
        <a:off x="7229475" y="39687"/>
        <a:ext cx="3286125" cy="1971675"/>
      </dsp:txXfrm>
    </dsp:sp>
    <dsp:sp modelId="{CA50521A-CA87-4CBB-BCCA-B483B8B115C5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6- منهج الاتصال والمنهج المقارن </a:t>
          </a:r>
          <a:endParaRPr lang="en-US" sz="4200" kern="1200" dirty="0"/>
        </a:p>
      </dsp:txBody>
      <dsp:txXfrm>
        <a:off x="0" y="2339975"/>
        <a:ext cx="3286125" cy="1971675"/>
      </dsp:txXfrm>
    </dsp:sp>
    <dsp:sp modelId="{A8E3E7D1-31F4-43F5-8EF0-E95C6B2B6517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5- منهج النخبة والجماعة</a:t>
          </a:r>
          <a:endParaRPr lang="en-US" sz="4200" kern="1200" dirty="0"/>
        </a:p>
      </dsp:txBody>
      <dsp:txXfrm>
        <a:off x="3614737" y="2339975"/>
        <a:ext cx="3286125" cy="1971675"/>
      </dsp:txXfrm>
    </dsp:sp>
    <dsp:sp modelId="{04F69476-3AAB-413F-A28C-5653C74E08CF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4-منهج صنع القرار</a:t>
          </a:r>
          <a:endParaRPr lang="en-US" sz="4200" kern="1200" dirty="0"/>
        </a:p>
      </dsp:txBody>
      <dsp:txXfrm>
        <a:off x="7229475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BB54-1C9A-4BD6-9579-356D3BD4D10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1DB9-302C-45FE-A7DE-A298A51FF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34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BB54-1C9A-4BD6-9579-356D3BD4D10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1DB9-302C-45FE-A7DE-A298A51FF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91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BB54-1C9A-4BD6-9579-356D3BD4D10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1DB9-302C-45FE-A7DE-A298A51FF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8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BB54-1C9A-4BD6-9579-356D3BD4D10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1DB9-302C-45FE-A7DE-A298A51FF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0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BB54-1C9A-4BD6-9579-356D3BD4D10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1DB9-302C-45FE-A7DE-A298A51FF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91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BB54-1C9A-4BD6-9579-356D3BD4D10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1DB9-302C-45FE-A7DE-A298A51FF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09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BB54-1C9A-4BD6-9579-356D3BD4D10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1DB9-302C-45FE-A7DE-A298A51FF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96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BB54-1C9A-4BD6-9579-356D3BD4D10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1DB9-302C-45FE-A7DE-A298A51FF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5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BB54-1C9A-4BD6-9579-356D3BD4D10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1DB9-302C-45FE-A7DE-A298A51FF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BB54-1C9A-4BD6-9579-356D3BD4D10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1DB9-302C-45FE-A7DE-A298A51FF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969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BB54-1C9A-4BD6-9579-356D3BD4D10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81DB9-302C-45FE-A7DE-A298A51FF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59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2BB54-1C9A-4BD6-9579-356D3BD4D102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81DB9-302C-45FE-A7DE-A298A51FF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1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مكانة المحلل                             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206528"/>
              </p:ext>
            </p:extLst>
          </p:nvPr>
        </p:nvGraphicFramePr>
        <p:xfrm>
          <a:off x="838200" y="1828799"/>
          <a:ext cx="10515600" cy="4348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766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IQ" b="1" dirty="0" smtClean="0"/>
              <a:t>صفات المحلل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6765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7930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 smtClean="0"/>
              <a:t>مناهج التحليل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54280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5141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165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مكانة المحلل                             </vt:lpstr>
      <vt:lpstr>صفات المحلل </vt:lpstr>
      <vt:lpstr>مناهج التحليل</vt:lpstr>
    </vt:vector>
  </TitlesOfParts>
  <Company>SACC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مكانة المحلل</dc:title>
  <dc:creator>Maher</dc:creator>
  <cp:lastModifiedBy>Maher</cp:lastModifiedBy>
  <cp:revision>10</cp:revision>
  <dcterms:created xsi:type="dcterms:W3CDTF">2020-03-10T20:13:43Z</dcterms:created>
  <dcterms:modified xsi:type="dcterms:W3CDTF">2020-03-10T21:22:47Z</dcterms:modified>
</cp:coreProperties>
</file>