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6B347F9-2613-465A-87AF-B0469086F42A}" type="datetimeFigureOut">
              <a:rPr lang="ar-IQ" smtClean="0"/>
              <a:t>03/07/1441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80AF903-00B7-4AAB-848C-817488BE2EE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82936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9FF5-FB73-4DB0-A6A8-1823A2EEB246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3327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9D61-208B-4AFC-9E91-3F1506D59458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050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8E49-42C3-47D6-B149-3A4EF34C72C0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5522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781C-25B9-4418-AD8D-1BB9CD1C52E9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5063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E2E7-E59A-47FB-AA9A-36A7CDC3394F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3839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83A9-BC3B-4BCA-913C-2BEE67602AB0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0705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7C92E-6638-4B6F-B6B5-197CCC49E182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13756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7D9AD-F3D2-47D3-A40A-7FAA1E0EE74B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4407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581F-E308-4999-8B7D-07E7C859446B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371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4196-2E6D-4110-BB93-9F939C22922D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8148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F6B3-7CFD-4C7B-9486-501C1C819B5F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214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D21-C638-4320-AE8D-8481C50C37FC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129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3E532-01C1-4F7D-9F48-652BD31AA990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8150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478F-778A-4530-A7AF-EE250140E98E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028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8417-7CE6-4F3B-A2D8-B12B3B778F99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061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3DBC-9DC6-4078-93AE-C78B963A29BD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430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80B9-0FCA-40D5-97C3-EBBAAAE4C8FA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767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E93E001-B111-46B0-8E1F-F64DA6D15B0B}" type="datetime8">
              <a:rPr lang="ar-IQ" smtClean="0"/>
              <a:t>26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F8C7A-1EF3-4276-A4CA-7B6F747A410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879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823114"/>
            <a:ext cx="8689976" cy="2509213"/>
          </a:xfrm>
        </p:spPr>
        <p:txBody>
          <a:bodyPr>
            <a:normAutofit/>
          </a:bodyPr>
          <a:lstStyle/>
          <a:p>
            <a:r>
              <a:rPr lang="ar-IQ" sz="6000" dirty="0"/>
              <a:t>مـــادة الحــاســــوب</a:t>
            </a:r>
            <a:br>
              <a:rPr lang="ar-IQ" sz="6000" dirty="0"/>
            </a:br>
            <a:r>
              <a:rPr lang="ar-IQ" sz="6000" dirty="0"/>
              <a:t>المرحــلة الأولى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sz="2000" b="1" dirty="0">
                <a:solidFill>
                  <a:schemeClr val="tx1"/>
                </a:solidFill>
              </a:rPr>
              <a:t>اساسيات الحاسوب والانترنت (أوفيس 2010)</a:t>
            </a:r>
          </a:p>
          <a:p>
            <a:r>
              <a:rPr lang="ar-IQ" sz="2000" b="1" dirty="0">
                <a:solidFill>
                  <a:schemeClr val="tx1"/>
                </a:solidFill>
              </a:rPr>
              <a:t>م. م. احمد رمزي </a:t>
            </a:r>
          </a:p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6226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423" y="339044"/>
            <a:ext cx="10364451" cy="1596177"/>
          </a:xfrm>
        </p:spPr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</a:t>
            </a:r>
            <a:r>
              <a:rPr lang="ar-IQ" dirty="0" smtClean="0"/>
              <a:t>      المحاضرة الخامسة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23880" y="2367092"/>
            <a:ext cx="5036023" cy="3424107"/>
          </a:xfrm>
        </p:spPr>
        <p:txBody>
          <a:bodyPr/>
          <a:lstStyle/>
          <a:p>
            <a:r>
              <a:rPr lang="ar-IQ" dirty="0" smtClean="0"/>
              <a:t>11- شريط أدوات انترنت اكسبلورر:</a:t>
            </a:r>
          </a:p>
          <a:p>
            <a:pPr marL="519113" indent="0">
              <a:buFont typeface="Wingdings" panose="05000000000000000000" pitchFamily="2" charset="2"/>
              <a:buChar char="ü"/>
            </a:pPr>
            <a:r>
              <a:rPr lang="ar-IQ" dirty="0"/>
              <a:t>	</a:t>
            </a:r>
            <a:r>
              <a:rPr lang="ar-IQ" dirty="0" smtClean="0"/>
              <a:t>شريط القوائم (</a:t>
            </a:r>
            <a:r>
              <a:rPr lang="en-US" dirty="0" err="1" smtClean="0"/>
              <a:t>mENU</a:t>
            </a:r>
            <a:r>
              <a:rPr lang="en-US" dirty="0" smtClean="0"/>
              <a:t> bar</a:t>
            </a:r>
            <a:r>
              <a:rPr lang="ar-IQ" dirty="0" smtClean="0"/>
              <a:t>).</a:t>
            </a:r>
          </a:p>
          <a:p>
            <a:pPr marL="519113" indent="0">
              <a:buFont typeface="Wingdings" panose="05000000000000000000" pitchFamily="2" charset="2"/>
              <a:buChar char="ü"/>
            </a:pPr>
            <a:r>
              <a:rPr lang="ar-IQ" dirty="0"/>
              <a:t> </a:t>
            </a:r>
            <a:r>
              <a:rPr lang="ar-IQ" dirty="0" smtClean="0"/>
              <a:t>شريط التنقل والموقع (</a:t>
            </a:r>
            <a:r>
              <a:rPr lang="en-US" dirty="0" smtClean="0"/>
              <a:t>Navigation and location bar</a:t>
            </a:r>
            <a:r>
              <a:rPr lang="ar-IQ" dirty="0" smtClean="0"/>
              <a:t>).</a:t>
            </a:r>
          </a:p>
          <a:p>
            <a:pPr marL="519113" indent="0">
              <a:buFont typeface="Wingdings" panose="05000000000000000000" pitchFamily="2" charset="2"/>
              <a:buChar char="ü"/>
            </a:pPr>
            <a:r>
              <a:rPr lang="ar-IQ" dirty="0"/>
              <a:t> </a:t>
            </a:r>
            <a:r>
              <a:rPr lang="ar-IQ" dirty="0" smtClean="0"/>
              <a:t>شريط ونافذة العرض (</a:t>
            </a:r>
            <a:r>
              <a:rPr lang="en-US" dirty="0" smtClean="0"/>
              <a:t>Display window</a:t>
            </a:r>
            <a:r>
              <a:rPr lang="ar-IQ" dirty="0" smtClean="0"/>
              <a:t>).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5" y="1935221"/>
            <a:ext cx="5577771" cy="46131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52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      المحاضرة الخامسة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206018" y="2367092"/>
            <a:ext cx="4071582" cy="3424107"/>
          </a:xfrm>
        </p:spPr>
        <p:txBody>
          <a:bodyPr/>
          <a:lstStyle/>
          <a:p>
            <a:r>
              <a:rPr lang="ar-IQ" dirty="0" smtClean="0"/>
              <a:t>11- خيارات شريط القوائم:</a:t>
            </a:r>
          </a:p>
          <a:p>
            <a:pPr marL="0" indent="0">
              <a:buNone/>
            </a:pPr>
            <a:r>
              <a:rPr lang="ar-IQ" dirty="0" smtClean="0"/>
              <a:t>      - ملف (</a:t>
            </a:r>
            <a:r>
              <a:rPr lang="en-US" dirty="0" smtClean="0"/>
              <a:t>File</a:t>
            </a:r>
            <a:r>
              <a:rPr lang="ar-IQ" dirty="0" smtClean="0"/>
              <a:t>):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 - تحرير (</a:t>
            </a:r>
            <a:r>
              <a:rPr lang="en-US" dirty="0" smtClean="0"/>
              <a:t>edit</a:t>
            </a:r>
            <a:r>
              <a:rPr lang="ar-IQ" dirty="0" smtClean="0"/>
              <a:t>):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 - طريقة العرض </a:t>
            </a:r>
            <a:r>
              <a:rPr lang="ar-IQ" dirty="0" smtClean="0"/>
              <a:t>(</a:t>
            </a:r>
            <a:r>
              <a:rPr lang="en-US" dirty="0" smtClean="0"/>
              <a:t>View</a:t>
            </a:r>
            <a:r>
              <a:rPr lang="ar-IQ" dirty="0" smtClean="0"/>
              <a:t>):</a:t>
            </a:r>
          </a:p>
          <a:p>
            <a:pPr marL="0" indent="0">
              <a:buNone/>
            </a:pPr>
            <a:r>
              <a:rPr lang="ar-IQ" dirty="0" smtClean="0"/>
              <a:t>    - المفضلة (</a:t>
            </a:r>
            <a:r>
              <a:rPr lang="en-US" dirty="0" smtClean="0"/>
              <a:t>favorites</a:t>
            </a:r>
            <a:r>
              <a:rPr lang="ar-IQ" dirty="0" smtClean="0"/>
              <a:t>):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- أدوات (</a:t>
            </a:r>
            <a:r>
              <a:rPr lang="en-US" dirty="0" smtClean="0"/>
              <a:t>tools</a:t>
            </a:r>
            <a:r>
              <a:rPr lang="ar-IQ" dirty="0" smtClean="0"/>
              <a:t>):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- مساعدة (</a:t>
            </a:r>
            <a:r>
              <a:rPr lang="en-US" dirty="0" smtClean="0"/>
              <a:t>help</a:t>
            </a:r>
            <a:r>
              <a:rPr lang="ar-IQ" dirty="0" smtClean="0"/>
              <a:t>): 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27" y="2255466"/>
            <a:ext cx="6382991" cy="41064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534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      المحاضرة الخامسة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599" y="2214694"/>
            <a:ext cx="5322627" cy="409057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70" y="2214694"/>
            <a:ext cx="4855760" cy="409057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8C7A-1EF3-4276-A4CA-7B6F747A410C}" type="slidenum">
              <a:rPr lang="ar-IQ" smtClean="0"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9974987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82</TotalTime>
  <Words>85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Tw Cen MT</vt:lpstr>
      <vt:lpstr>Wingdings</vt:lpstr>
      <vt:lpstr>Droplet</vt:lpstr>
      <vt:lpstr>مـــادة الحــاســــوب المرحــلة الأولى</vt:lpstr>
      <vt:lpstr>- الفصل الأول / أساسيات الانترنت                                المحاضرة الخامسة</vt:lpstr>
      <vt:lpstr>- الفصل الأول / أساسيات الانترنت                                المحاضرة الخامسة</vt:lpstr>
      <vt:lpstr>- الفصل الأول / أساسيات الانترنت                                المحاضرة الخامسة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مـــادة الحــاســــوب المرحــلة الأولى</dc:title>
  <dc:creator>Maher Fattouh</dc:creator>
  <cp:lastModifiedBy>Maher Fattouh</cp:lastModifiedBy>
  <cp:revision>7</cp:revision>
  <dcterms:created xsi:type="dcterms:W3CDTF">2020-02-23T18:51:11Z</dcterms:created>
  <dcterms:modified xsi:type="dcterms:W3CDTF">2020-02-26T17:29:01Z</dcterms:modified>
</cp:coreProperties>
</file>