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B6A4214-736B-49CA-974B-ECAE591570D5}" type="datetimeFigureOut">
              <a:rPr lang="ar-IQ" smtClean="0"/>
              <a:t>25/06/1441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1174CC0-61C7-433F-A526-C6BC43AEC5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757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0D73-6B0E-49DC-83D8-6C90B6C56FB2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23D7-E460-49F7-B77B-98FDBD4427C7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CCE3B-1A48-4A7C-895E-477044A4D7E0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297B4-8420-46ED-825C-14648C2A569C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B36D-2A08-49BB-99F4-5EA801E18D7F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67E51-6510-492D-8429-A043460A2046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8D2E2-A84C-4957-8D4D-E3550133501D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3661-FE5A-4DBC-BAC6-58A34A29D2A0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541A-614E-451A-8E58-5266FF07B1FC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AE31-B76F-459B-A583-777AF7FE95B9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8E71-739D-4931-B725-1940F3475682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9553-09EC-4749-A0AF-8578E4CB1C09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3A43B-5305-41EC-B0C1-3B3401972F0A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EF1-B0B2-4114-91C4-873BC8E4BDB0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962F-E5CE-4080-A3C1-8844AE6C1B72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82F9-9B4F-404A-953B-D253C6BE6729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7302-9E1A-47DA-88C2-D9A9010EF94E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2EB5978-031F-402D-A681-D8397DCC0257}" type="datetime1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305334"/>
          </a:xfrm>
        </p:spPr>
        <p:txBody>
          <a:bodyPr/>
          <a:lstStyle/>
          <a:p>
            <a:pPr algn="ctr"/>
            <a:r>
              <a:rPr lang="ar-IQ" dirty="0"/>
              <a:t>مـــادة الحــاســــوب</a:t>
            </a:r>
            <a:br>
              <a:rPr lang="ar-IQ" dirty="0"/>
            </a:br>
            <a:r>
              <a:rPr lang="ar-IQ" dirty="0"/>
              <a:t>المرحــلة الأولى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394579"/>
            <a:ext cx="8825658" cy="1244221"/>
          </a:xfrm>
        </p:spPr>
        <p:txBody>
          <a:bodyPr>
            <a:normAutofit/>
          </a:bodyPr>
          <a:lstStyle/>
          <a:p>
            <a:pPr algn="ctr"/>
            <a:r>
              <a:rPr lang="ar-IQ" sz="2400" b="1" dirty="0">
                <a:solidFill>
                  <a:schemeClr val="tx1"/>
                </a:solidFill>
              </a:rPr>
              <a:t>اساسيات الحاسوب والانترنت (أوفيس 2010)</a:t>
            </a:r>
          </a:p>
          <a:p>
            <a:pPr algn="ctr"/>
            <a:r>
              <a:rPr lang="ar-IQ" sz="2400" b="1" dirty="0">
                <a:solidFill>
                  <a:schemeClr val="tx1"/>
                </a:solidFill>
              </a:rPr>
              <a:t>م. م. احمد رمزي 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65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512861"/>
          </a:xfrm>
        </p:spPr>
        <p:txBody>
          <a:bodyPr/>
          <a:lstStyle/>
          <a:p>
            <a:r>
              <a:rPr lang="ar-IQ" dirty="0" smtClean="0"/>
              <a:t>11- الانترنت اللاسلكي: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083" y="2765449"/>
            <a:ext cx="3432411" cy="343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260" y="2186271"/>
            <a:ext cx="2526826" cy="39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5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</a:t>
            </a:r>
            <a:r>
              <a:rPr lang="ar-IQ" dirty="0" smtClean="0"/>
              <a:t>   </a:t>
            </a:r>
            <a:r>
              <a:rPr lang="ar-IQ" dirty="0"/>
              <a:t>المحاضرة </a:t>
            </a:r>
            <a:r>
              <a:rPr lang="ar-IQ" dirty="0" smtClean="0"/>
              <a:t>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099" y="2052918"/>
            <a:ext cx="6992754" cy="4195481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dirty="0" smtClean="0"/>
              <a:t>شبكة الاتصال المحلية (</a:t>
            </a:r>
            <a:r>
              <a:rPr lang="en-US" dirty="0" smtClean="0"/>
              <a:t>LAN</a:t>
            </a:r>
            <a:r>
              <a:rPr lang="ar-IQ" dirty="0" smtClean="0"/>
              <a:t>) </a:t>
            </a:r>
            <a:r>
              <a:rPr lang="en-US" dirty="0" smtClean="0"/>
              <a:t>Local Area Network</a:t>
            </a:r>
            <a:r>
              <a:rPr lang="ar-IQ" dirty="0" smtClean="0"/>
              <a:t>:-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972" y="3019292"/>
            <a:ext cx="6317616" cy="30130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69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1468204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marL="573088" indent="53975">
              <a:buFont typeface="Wingdings" panose="05000000000000000000" pitchFamily="2" charset="2"/>
              <a:buChar char="§"/>
            </a:pPr>
            <a:r>
              <a:rPr lang="ar-IQ" dirty="0"/>
              <a:t>	</a:t>
            </a:r>
            <a:r>
              <a:rPr lang="ar-IQ" dirty="0" smtClean="0"/>
              <a:t>شبكة المدن (</a:t>
            </a:r>
            <a:r>
              <a:rPr lang="en-US" dirty="0" smtClean="0"/>
              <a:t>MAN</a:t>
            </a:r>
            <a:r>
              <a:rPr lang="ar-IQ" dirty="0" smtClean="0"/>
              <a:t>) </a:t>
            </a:r>
            <a:r>
              <a:rPr lang="en-US" dirty="0" smtClean="0"/>
              <a:t>Metropolitan Area Network</a:t>
            </a:r>
            <a:endParaRPr lang="ar-IQ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026" y="3146946"/>
            <a:ext cx="8202305" cy="304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2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908" y="1616190"/>
            <a:ext cx="8946541" cy="1154306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indent="176213">
              <a:buFont typeface="Arial" panose="020B0604020202020204" pitchFamily="34" charset="0"/>
              <a:buChar char="•"/>
            </a:pPr>
            <a:r>
              <a:rPr lang="ar-IQ" dirty="0" smtClean="0"/>
              <a:t>شبكة منطقة واسعة (</a:t>
            </a:r>
            <a:r>
              <a:rPr lang="en-US" dirty="0" smtClean="0"/>
              <a:t>WAN</a:t>
            </a:r>
            <a:r>
              <a:rPr lang="ar-IQ" dirty="0" smtClean="0"/>
              <a:t>) </a:t>
            </a:r>
            <a:r>
              <a:rPr lang="en-US" dirty="0" smtClean="0"/>
              <a:t>Wide Area Network</a:t>
            </a:r>
            <a:r>
              <a:rPr lang="ar-IQ" dirty="0" smtClean="0"/>
              <a:t> :</a:t>
            </a:r>
            <a:endParaRPr lang="ar-IQ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813" y="2509837"/>
            <a:ext cx="7615450" cy="39030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393" y="1575247"/>
            <a:ext cx="8946541" cy="963237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marL="682625" indent="284163">
              <a:buFont typeface="Arial" panose="020B0604020202020204" pitchFamily="34" charset="0"/>
              <a:buChar char="•"/>
            </a:pPr>
            <a:r>
              <a:rPr lang="ar-IQ" dirty="0"/>
              <a:t> </a:t>
            </a:r>
            <a:r>
              <a:rPr lang="ar-IQ" dirty="0" smtClean="0"/>
              <a:t>    شبكة منطقة التخزين (</a:t>
            </a:r>
            <a:r>
              <a:rPr lang="en-US" dirty="0" smtClean="0"/>
              <a:t>SAN</a:t>
            </a:r>
            <a:r>
              <a:rPr lang="ar-IQ" dirty="0" smtClean="0"/>
              <a:t>) </a:t>
            </a:r>
            <a:r>
              <a:rPr lang="en-US" dirty="0" smtClean="0"/>
              <a:t>Storage Area Network</a:t>
            </a:r>
            <a:r>
              <a:rPr lang="ar-IQ" dirty="0" smtClean="0"/>
              <a:t> :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277" y="2775827"/>
            <a:ext cx="7137779" cy="35470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657133"/>
            <a:ext cx="8946541" cy="881351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marL="627063">
              <a:buFont typeface="Arial" panose="020B0604020202020204" pitchFamily="34" charset="0"/>
              <a:buChar char="•"/>
            </a:pPr>
            <a:r>
              <a:rPr lang="ar-IQ" dirty="0" smtClean="0"/>
              <a:t>شبكة المنطقة الخاصة (</a:t>
            </a:r>
            <a:r>
              <a:rPr lang="en-US" dirty="0" smtClean="0"/>
              <a:t>CAN</a:t>
            </a:r>
            <a:r>
              <a:rPr lang="ar-IQ" dirty="0" smtClean="0"/>
              <a:t>) </a:t>
            </a:r>
            <a:r>
              <a:rPr lang="en-US" dirty="0" smtClean="0"/>
              <a:t>Campus Area Network</a:t>
            </a:r>
            <a:r>
              <a:rPr lang="ar-IQ" dirty="0" smtClean="0"/>
              <a:t>:</a:t>
            </a:r>
            <a:endParaRPr lang="ar-IQ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618" y="2746043"/>
            <a:ext cx="8857397" cy="35182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5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665026"/>
            <a:ext cx="8946541" cy="1023583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marL="806450">
              <a:buFont typeface="Arial" panose="020B0604020202020204" pitchFamily="34" charset="0"/>
              <a:buChar char="•"/>
            </a:pPr>
            <a:r>
              <a:rPr lang="ar-IQ" dirty="0" smtClean="0"/>
              <a:t>شبكة المنطقة الشخصية (</a:t>
            </a:r>
            <a:r>
              <a:rPr lang="en-US" dirty="0" smtClean="0"/>
              <a:t>PAN</a:t>
            </a:r>
            <a:r>
              <a:rPr lang="ar-IQ" dirty="0" smtClean="0"/>
              <a:t>) </a:t>
            </a:r>
            <a:r>
              <a:rPr lang="en-US" dirty="0" smtClean="0"/>
              <a:t>Personal Area Network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844" y="2804852"/>
            <a:ext cx="4545403" cy="34046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18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894998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indent="284163">
              <a:buFont typeface="Arial" panose="020B0604020202020204" pitchFamily="34" charset="0"/>
              <a:buChar char="•"/>
            </a:pPr>
            <a:r>
              <a:rPr lang="ar-IQ" dirty="0"/>
              <a:t> </a:t>
            </a:r>
            <a:r>
              <a:rPr lang="ar-IQ" dirty="0" smtClean="0"/>
              <a:t>    شبكة مكتب الاتصال (</a:t>
            </a:r>
            <a:r>
              <a:rPr lang="en-US" dirty="0" smtClean="0"/>
              <a:t>DAN</a:t>
            </a:r>
            <a:r>
              <a:rPr lang="ar-IQ" dirty="0" smtClean="0"/>
              <a:t>) </a:t>
            </a:r>
            <a:r>
              <a:rPr lang="en-US" dirty="0" smtClean="0"/>
              <a:t>Desk Area Network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59" y="2949053"/>
            <a:ext cx="7001302" cy="3559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7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المحاضرة الرابعة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976885"/>
          </a:xfrm>
        </p:spPr>
        <p:txBody>
          <a:bodyPr/>
          <a:lstStyle/>
          <a:p>
            <a:r>
              <a:rPr lang="ar-IQ" dirty="0" smtClean="0"/>
              <a:t>10- أنواع الشبكات:</a:t>
            </a:r>
          </a:p>
          <a:p>
            <a:pPr marL="682625">
              <a:buFont typeface="Arial" panose="020B0604020202020204" pitchFamily="34" charset="0"/>
              <a:buChar char="•"/>
            </a:pPr>
            <a:r>
              <a:rPr lang="ar-IQ" dirty="0" smtClean="0"/>
              <a:t>ممكن تصنيف الشبكات أيضا حسب نوع الخدمة: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786" y="3029803"/>
            <a:ext cx="3039223" cy="31455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642" y="3051165"/>
            <a:ext cx="3294211" cy="310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9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192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مـــادة الحــاســــوب المرحــلة الأولى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  <vt:lpstr>- الفصل الأول / أساسيات الانترنت                          المحاضرة الرابعة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مـــادة الحــاســــوب المرحــلة الأولى</dc:title>
  <dc:creator>Maher Fattouh</dc:creator>
  <cp:lastModifiedBy>Maher Fattouh</cp:lastModifiedBy>
  <cp:revision>7</cp:revision>
  <dcterms:created xsi:type="dcterms:W3CDTF">2020-02-19T17:33:15Z</dcterms:created>
  <dcterms:modified xsi:type="dcterms:W3CDTF">2020-02-19T18:44:49Z</dcterms:modified>
</cp:coreProperties>
</file>