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B0DBEF99-7841-497E-A973-9293309C7FEF}" type="datetimeFigureOut">
              <a:rPr lang="ar-IQ" smtClean="0"/>
              <a:t>29/06/1441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08553057-EF41-460B-917F-DCDB1A87939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64268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8DA911B9-5250-40E7-B6C9-502E83BDA6C0}" type="datetime1">
              <a:rPr lang="en-US" smtClean="0"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12DB-A5C6-437C-8D9B-20D8AF0FA3E6}" type="datetime1">
              <a:rPr lang="en-US" smtClean="0"/>
              <a:t>2/23/2020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DB78D-691D-4B89-963C-6B6771232024}" type="datetime1">
              <a:rPr lang="en-US" smtClean="0"/>
              <a:t>2/23/2020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2FEDD-940E-4235-8DFD-2894CC5FCA88}" type="datetime1">
              <a:rPr lang="en-US" smtClean="0"/>
              <a:t>2/23/2020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28813-B8A6-4609-A232-D5FAFCCFBE66}" type="datetime1">
              <a:rPr lang="en-US" smtClean="0"/>
              <a:t>2/23/2020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2AC7E-B874-41F6-B853-C233192E0C56}" type="datetime1">
              <a:rPr lang="en-US" smtClean="0"/>
              <a:t>2/23/2020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456EB-2585-4A4E-8BB4-0974560DC98D}" type="datetime1">
              <a:rPr lang="en-US" smtClean="0"/>
              <a:t>2/23/2020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85D09-ADE0-4AD3-864F-8085BC94722D}" type="datetime1">
              <a:rPr lang="en-US" smtClean="0"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BC96C-CE69-4B62-84D4-ECB9EDAB415B}" type="datetime1">
              <a:rPr lang="en-US" smtClean="0"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8E263-89E5-4785-A170-1499167F8B84}" type="datetime1">
              <a:rPr lang="en-US" smtClean="0"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C361-A7F2-455D-BC61-4925BB00AA50}" type="datetime1">
              <a:rPr lang="en-US" smtClean="0"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02B7A-78FD-4889-982F-AD8FD059302E}" type="datetime1">
              <a:rPr lang="en-US" smtClean="0"/>
              <a:t>2/23/2020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21136-D5BC-458B-810D-DCC56C2BEEF7}" type="datetime1">
              <a:rPr lang="en-US" smtClean="0"/>
              <a:t>2/23/2020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54161-4698-4610-AA1D-D9EFD4830356}" type="datetime1">
              <a:rPr lang="en-US" smtClean="0"/>
              <a:t>2/23/2020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BBA9-2B34-4A8A-9659-9ABE0CADAD4F}" type="datetime1">
              <a:rPr lang="en-US" smtClean="0"/>
              <a:t>2/23/2020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2FCCD-364B-46B1-AC6D-58885E4EA7B7}" type="datetime1">
              <a:rPr lang="en-US" smtClean="0"/>
              <a:t>2/23/2020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2633C-8E3A-44ED-85E3-51162D5871C4}" type="datetime1">
              <a:rPr lang="en-US" smtClean="0"/>
              <a:t>2/23/2020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914BF-7181-4EF4-862C-011398D44EE8}" type="datetime1">
              <a:rPr lang="en-US" smtClean="0"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hdr="0" ftr="0" dt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1730019"/>
          </a:xfrm>
        </p:spPr>
        <p:txBody>
          <a:bodyPr>
            <a:normAutofit/>
          </a:bodyPr>
          <a:lstStyle/>
          <a:p>
            <a:pPr algn="ctr"/>
            <a:r>
              <a:rPr lang="ar-IQ" sz="5400" dirty="0" smtClean="0"/>
              <a:t>مـــادة الحــاســــوب</a:t>
            </a:r>
            <a:r>
              <a:rPr lang="ar-IQ" sz="5400" dirty="0"/>
              <a:t/>
            </a:r>
            <a:br>
              <a:rPr lang="ar-IQ" sz="5400" dirty="0"/>
            </a:br>
            <a:r>
              <a:rPr lang="ar-IQ" sz="5400" dirty="0" smtClean="0"/>
              <a:t>المرحــلة </a:t>
            </a:r>
            <a:r>
              <a:rPr lang="ar-IQ" sz="5400" dirty="0"/>
              <a:t>الأولى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ar-IQ" sz="2400" b="1" dirty="0">
                <a:solidFill>
                  <a:schemeClr val="tx1"/>
                </a:solidFill>
              </a:rPr>
              <a:t>اساسيات الحاسوب والانترنت (أوفيس 2010)</a:t>
            </a:r>
          </a:p>
          <a:p>
            <a:pPr algn="ctr"/>
            <a:r>
              <a:rPr lang="ar-IQ" sz="2400" b="1" dirty="0">
                <a:solidFill>
                  <a:schemeClr val="tx1"/>
                </a:solidFill>
              </a:rPr>
              <a:t>م. م. احمد رمزي </a:t>
            </a:r>
          </a:p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468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/>
              <a:t>- الفصل الأول / أساسيات الحاسوب</a:t>
            </a:r>
            <a:br>
              <a:rPr lang="ar-IQ" dirty="0"/>
            </a:br>
            <a:r>
              <a:rPr lang="ar-IQ" dirty="0"/>
              <a:t>                         المحاضرة </a:t>
            </a:r>
            <a:r>
              <a:rPr lang="ar-IQ" dirty="0" smtClean="0"/>
              <a:t>الثالثة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2436" y="2249487"/>
            <a:ext cx="4864975" cy="3541714"/>
          </a:xfrm>
        </p:spPr>
        <p:txBody>
          <a:bodyPr/>
          <a:lstStyle/>
          <a:p>
            <a:r>
              <a:rPr lang="ar-IQ" dirty="0" smtClean="0"/>
              <a:t>7- عناوين الويب (</a:t>
            </a:r>
            <a:r>
              <a:rPr lang="en-US" dirty="0" smtClean="0"/>
              <a:t>Web Addresses</a:t>
            </a:r>
            <a:r>
              <a:rPr lang="ar-IQ" dirty="0" smtClean="0"/>
              <a:t>)</a:t>
            </a:r>
          </a:p>
          <a:p>
            <a:pPr marL="0" indent="0">
              <a:buNone/>
            </a:pPr>
            <a:r>
              <a:rPr lang="ar-IQ" dirty="0" smtClean="0"/>
              <a:t>	- </a:t>
            </a:r>
            <a:r>
              <a:rPr lang="en-US" dirty="0" smtClean="0"/>
              <a:t>Web Address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ar-IQ" dirty="0" smtClean="0"/>
              <a:t>- </a:t>
            </a:r>
            <a:r>
              <a:rPr lang="en-US" dirty="0" smtClean="0"/>
              <a:t>http://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ar-IQ" dirty="0" smtClean="0"/>
              <a:t>- </a:t>
            </a:r>
            <a:r>
              <a:rPr lang="en-US" dirty="0" smtClean="0"/>
              <a:t>www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ar-IQ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2360" y="2448719"/>
            <a:ext cx="5085326" cy="27510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513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/>
              <a:t>- الفصل الأول / أساسيات الحاسوب</a:t>
            </a:r>
            <a:br>
              <a:rPr lang="ar-IQ" dirty="0"/>
            </a:br>
            <a:r>
              <a:rPr lang="ar-IQ" dirty="0"/>
              <a:t>                         المحاضرة الثالثة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7152" y="2249487"/>
            <a:ext cx="4660259" cy="3541714"/>
          </a:xfrm>
        </p:spPr>
        <p:txBody>
          <a:bodyPr/>
          <a:lstStyle/>
          <a:p>
            <a:r>
              <a:rPr lang="ar-IQ" dirty="0" smtClean="0"/>
              <a:t>8- متصفحات الويب (</a:t>
            </a:r>
            <a:r>
              <a:rPr lang="en-US" dirty="0" smtClean="0"/>
              <a:t>Web Browsers</a:t>
            </a:r>
            <a:r>
              <a:rPr lang="ar-IQ" dirty="0" smtClean="0"/>
              <a:t>):</a:t>
            </a:r>
          </a:p>
          <a:p>
            <a:pPr marL="0" indent="0">
              <a:buNone/>
            </a:pPr>
            <a:r>
              <a:rPr lang="ar-IQ" dirty="0"/>
              <a:t>	</a:t>
            </a:r>
            <a:r>
              <a:rPr lang="ar-IQ" dirty="0" smtClean="0"/>
              <a:t>مجموعة من البرامج تستخدم لاستكشاف او تصفح الانترنت</a:t>
            </a:r>
            <a:endParaRPr lang="ar-IQ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576" y="2334419"/>
            <a:ext cx="5546475" cy="345678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35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/>
              <a:t>- الفصل الأول / أساسيات الحاسوب</a:t>
            </a:r>
            <a:br>
              <a:rPr lang="ar-IQ" dirty="0"/>
            </a:br>
            <a:r>
              <a:rPr lang="ar-IQ" dirty="0"/>
              <a:t>                         المحاضرة الثالثة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64573" y="2249487"/>
            <a:ext cx="4482838" cy="3541714"/>
          </a:xfrm>
        </p:spPr>
        <p:txBody>
          <a:bodyPr/>
          <a:lstStyle/>
          <a:p>
            <a:r>
              <a:rPr lang="ar-IQ" dirty="0" smtClean="0"/>
              <a:t>9- الاتصال بالانترنت:</a:t>
            </a:r>
          </a:p>
          <a:p>
            <a:pPr marL="0" indent="0">
              <a:buNone/>
            </a:pPr>
            <a:r>
              <a:rPr lang="ar-IQ" dirty="0"/>
              <a:t>	</a:t>
            </a:r>
            <a:r>
              <a:rPr lang="ar-IQ" dirty="0" smtClean="0"/>
              <a:t>1- جهاز حاسوب.</a:t>
            </a:r>
          </a:p>
          <a:p>
            <a:pPr marL="0" indent="0">
              <a:buNone/>
            </a:pPr>
            <a:r>
              <a:rPr lang="ar-IQ" dirty="0"/>
              <a:t>	</a:t>
            </a:r>
            <a:r>
              <a:rPr lang="ar-IQ" dirty="0" smtClean="0"/>
              <a:t>2- شركة مجهزة للخدمة.</a:t>
            </a:r>
          </a:p>
          <a:p>
            <a:pPr marL="0" indent="0">
              <a:buNone/>
            </a:pPr>
            <a:r>
              <a:rPr lang="ar-IQ" dirty="0"/>
              <a:t>	</a:t>
            </a:r>
            <a:r>
              <a:rPr lang="ar-IQ" dirty="0" smtClean="0"/>
              <a:t>3- خط تليفون وجهاز مودم.</a:t>
            </a:r>
            <a:endParaRPr lang="ar-IQ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5719" y="1998142"/>
            <a:ext cx="4551671" cy="37930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1025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164</TotalTime>
  <Words>55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Times New Roman</vt:lpstr>
      <vt:lpstr>Trebuchet MS</vt:lpstr>
      <vt:lpstr>Tw Cen MT</vt:lpstr>
      <vt:lpstr>Circuit</vt:lpstr>
      <vt:lpstr>مـــادة الحــاســــوب المرحــلة الأولى</vt:lpstr>
      <vt:lpstr>- الفصل الأول / أساسيات الحاسوب                          المحاضرة الثالثة</vt:lpstr>
      <vt:lpstr>- الفصل الأول / أساسيات الحاسوب                          المحاضرة الثالثة</vt:lpstr>
      <vt:lpstr>- الفصل الأول / أساسيات الحاسوب                          المحاضرة الثالثة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مـــادة الحــاســــوب المرحــلة الأولى</dc:title>
  <dc:creator>Maher Fattouh</dc:creator>
  <cp:lastModifiedBy>Maher Fattouh</cp:lastModifiedBy>
  <cp:revision>5</cp:revision>
  <dcterms:created xsi:type="dcterms:W3CDTF">2020-02-19T16:21:11Z</dcterms:created>
  <dcterms:modified xsi:type="dcterms:W3CDTF">2020-02-23T17:07:28Z</dcterms:modified>
</cp:coreProperties>
</file>