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850AAE7-301C-43D9-A19E-33799AC37F1A}" type="datetimeFigureOut">
              <a:rPr lang="ar-IQ" smtClean="0"/>
              <a:t>24/06/1441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A6DA724-3E16-43BF-9BF2-0C19B51DA95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578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66AD-7912-4C1B-A544-B5B72DFA726E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56B60-9789-4F87-B412-4C96E41E35AC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4028A-D7EB-496B-AEE5-8841669F6019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313A-B4D9-40DF-A89B-DA8D864CEEED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2A4A-4761-4E0E-A210-A2B472FEB88D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0B136-93AB-4FFF-B0D1-440F41A9FB98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F80D3-28BD-45EA-9F1E-82414D1605CF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54427-75D2-4DBA-8A3B-41BD2939B943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1AA7-0EF6-4ED5-955B-A5240EDF7AA7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E7D3-1233-4C15-987A-2114DD2DADB4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59FFA-51CB-4357-BD3E-B729B2AE35D4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80584-98F9-4EE8-8BC5-F9FDF2D12331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44A6-BD7E-4B91-B356-4CD1F2838933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E0D8-8D2A-4502-B210-66AFB7D405EC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CE36-71A6-4FD6-8F70-769501652670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FF615-8FA3-4838-8727-5D84E25E2540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9DC2-5967-4F74-83F3-142F7FB7BC6C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B14486C-D8A4-4D15-B3D2-5BB3E36EF61E}" type="datetime1">
              <a:rPr lang="en-US" smtClean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806355"/>
            <a:ext cx="8825658" cy="3615520"/>
          </a:xfrm>
        </p:spPr>
        <p:txBody>
          <a:bodyPr/>
          <a:lstStyle/>
          <a:p>
            <a:pPr algn="ctr"/>
            <a:r>
              <a:rPr lang="ar-IQ" dirty="0" smtClean="0"/>
              <a:t>مادة الحاسوب</a:t>
            </a:r>
            <a:br>
              <a:rPr lang="ar-IQ" dirty="0" smtClean="0"/>
            </a:br>
            <a:r>
              <a:rPr lang="ar-IQ" dirty="0" smtClean="0"/>
              <a:t>المرحلة الأولى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421875"/>
            <a:ext cx="8825658" cy="1216925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</a:rPr>
              <a:t>اساسيات الحاسوب والانترنت (أوفيس 2010)</a:t>
            </a:r>
          </a:p>
          <a:p>
            <a:pPr algn="ctr"/>
            <a:r>
              <a:rPr lang="ar-IQ" sz="2800" b="1" dirty="0" smtClean="0">
                <a:solidFill>
                  <a:schemeClr val="tx1"/>
                </a:solidFill>
              </a:rPr>
              <a:t>م. م. احمد رمزي </a:t>
            </a:r>
            <a:endParaRPr lang="ar-IQ" sz="2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8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- الفصل الأول / أساسيات الحاسوب</a:t>
            </a:r>
            <a:br>
              <a:rPr lang="ar-IQ" dirty="0" smtClean="0"/>
            </a:br>
            <a:r>
              <a:rPr lang="ar-IQ" dirty="0" smtClean="0"/>
              <a:t>                         المحاضرة الاولى</a:t>
            </a:r>
            <a:endParaRPr lang="ar-IQ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57" y="2579426"/>
            <a:ext cx="4534634" cy="25393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854889" y="3033515"/>
            <a:ext cx="5158853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>
              <a:buFontTx/>
              <a:buChar char="-"/>
            </a:pPr>
            <a:r>
              <a:rPr lang="ar-IQ" sz="2000" dirty="0" smtClean="0"/>
              <a:t>1- مقدمة </a:t>
            </a:r>
            <a:r>
              <a:rPr lang="ar-IQ" sz="2000" dirty="0" smtClean="0"/>
              <a:t>في الانترنت:</a:t>
            </a:r>
          </a:p>
          <a:p>
            <a:pPr marL="285750" indent="-285750" algn="just" rtl="1">
              <a:buFontTx/>
              <a:buChar char="-"/>
            </a:pPr>
            <a:r>
              <a:rPr lang="ar-IQ" sz="2000" dirty="0" smtClean="0"/>
              <a:t>الانترنت اختصار ل(</a:t>
            </a:r>
            <a:r>
              <a:rPr lang="en-US" sz="2000" dirty="0" smtClean="0"/>
              <a:t>International Network</a:t>
            </a:r>
            <a:r>
              <a:rPr lang="ar-IQ" sz="2000" dirty="0" smtClean="0"/>
              <a:t>) أي الشبكة العالمية، وهي شبكة مؤلفة من اعداد هائلة من الشبكات، تربط بين حاسبات موزعة في مختلف انحاء العالم.</a:t>
            </a:r>
            <a:endParaRPr lang="ar-IQ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64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الحاسوب</a:t>
            </a:r>
            <a:br>
              <a:rPr lang="ar-IQ" dirty="0"/>
            </a:br>
            <a:r>
              <a:rPr lang="ar-IQ" dirty="0"/>
              <a:t>                         المحاضرة الاولى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2186" y="2080213"/>
            <a:ext cx="4768169" cy="4195481"/>
          </a:xfrm>
        </p:spPr>
        <p:txBody>
          <a:bodyPr/>
          <a:lstStyle/>
          <a:p>
            <a:r>
              <a:rPr lang="ar-IQ" dirty="0" smtClean="0"/>
              <a:t>2- </a:t>
            </a:r>
            <a:r>
              <a:rPr lang="ar-IQ" dirty="0" smtClean="0"/>
              <a:t>نبذة تاريخية عن الانترنت:</a:t>
            </a:r>
          </a:p>
          <a:p>
            <a:r>
              <a:rPr lang="ar-IQ" dirty="0" smtClean="0"/>
              <a:t>بدايات الانترنت الأولى كانت من قبل مجموعة من الباحثين في الجامعات وتم تمويل هذا المشروع من قبل وزارة الدفاع الامريكية.</a:t>
            </a:r>
          </a:p>
          <a:p>
            <a:r>
              <a:rPr lang="ar-IQ" dirty="0" smtClean="0"/>
              <a:t>والهدف من هذه الشبكة كان التواصل بشكل أساسي عن طريق العديد من المسارات الممكنة لنقل المعلومات بين أجهزة الحاسوب.</a:t>
            </a:r>
          </a:p>
          <a:p>
            <a:r>
              <a:rPr lang="ar-IQ" dirty="0" smtClean="0"/>
              <a:t>اول اطلاق لهذه الخدمة كان في عام 1969.</a:t>
            </a:r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49" y="2417856"/>
            <a:ext cx="5104737" cy="24270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90026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/>
              <a:t>- الفصل الأول / أساسيات الحاسوب</a:t>
            </a:r>
            <a:br>
              <a:rPr lang="ar-IQ" dirty="0"/>
            </a:br>
            <a:r>
              <a:rPr lang="ar-IQ" dirty="0"/>
              <a:t>                         المحاضرة الاولى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209" y="2052918"/>
            <a:ext cx="3703644" cy="4047631"/>
          </a:xfrm>
        </p:spPr>
        <p:txBody>
          <a:bodyPr/>
          <a:lstStyle/>
          <a:p>
            <a:r>
              <a:rPr lang="ar-IQ" dirty="0" smtClean="0"/>
              <a:t>3- استخدامات الانترنت:</a:t>
            </a:r>
          </a:p>
          <a:p>
            <a:r>
              <a:rPr lang="ar-IQ" dirty="0" smtClean="0"/>
              <a:t>للانترنت فوائد واستخدامات متعددة على سبيل الذكر، نعدد الاتي:</a:t>
            </a:r>
          </a:p>
          <a:p>
            <a:r>
              <a:rPr lang="ar-IQ" dirty="0" smtClean="0"/>
              <a:t>1- الاتصالات.</a:t>
            </a:r>
          </a:p>
          <a:p>
            <a:r>
              <a:rPr lang="ar-IQ" dirty="0" smtClean="0"/>
              <a:t>2- المجال الاخباري.</a:t>
            </a:r>
          </a:p>
          <a:p>
            <a:r>
              <a:rPr lang="ar-IQ" dirty="0" smtClean="0"/>
              <a:t>3- الحصول على المعلومات.</a:t>
            </a:r>
          </a:p>
          <a:p>
            <a:r>
              <a:rPr lang="ar-IQ" dirty="0" smtClean="0"/>
              <a:t>4- الاعمال والتجارة والدعاية .....الخ.</a:t>
            </a:r>
          </a:p>
          <a:p>
            <a:r>
              <a:rPr lang="ar-IQ" dirty="0" smtClean="0"/>
              <a:t>5- التعليم.</a:t>
            </a:r>
          </a:p>
          <a:p>
            <a:r>
              <a:rPr lang="ar-IQ" dirty="0" smtClean="0"/>
              <a:t>6- الخدمات المالية والمصرفية.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106" y="2354949"/>
            <a:ext cx="4235308" cy="317239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627045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</TotalTime>
  <Words>168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Ion</vt:lpstr>
      <vt:lpstr>مادة الحاسوب المرحلة الأولى </vt:lpstr>
      <vt:lpstr>- الفصل الأول / أساسيات الحاسوب                          المحاضرة الاولى</vt:lpstr>
      <vt:lpstr>- الفصل الأول / أساسيات الحاسوب                          المحاضرة الاولى</vt:lpstr>
      <vt:lpstr>- الفصل الأول / أساسيات الحاسوب                          المحاضرة الاولى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الحاسوب المرحلة الأولى</dc:title>
  <dc:creator>Maher Fattouh</dc:creator>
  <cp:lastModifiedBy>Maher Fattouh</cp:lastModifiedBy>
  <cp:revision>6</cp:revision>
  <dcterms:created xsi:type="dcterms:W3CDTF">2020-02-18T14:47:41Z</dcterms:created>
  <dcterms:modified xsi:type="dcterms:W3CDTF">2020-02-18T19:03:17Z</dcterms:modified>
</cp:coreProperties>
</file>