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9A95DFD-E5DA-4160-9B1C-C5EB95C28478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89C2CEB-BF78-4186-9CBB-39E27A6D7F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 </a:t>
            </a:r>
            <a:r>
              <a:rPr lang="ar-IQ" dirty="0" smtClean="0"/>
              <a:t>المحاضرة الخامسة 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فصل ثاني / مبحث اول / تكملة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1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1066800"/>
          </a:xfrm>
        </p:spPr>
        <p:txBody>
          <a:bodyPr/>
          <a:lstStyle/>
          <a:p>
            <a:r>
              <a:rPr lang="ar-IQ" dirty="0" err="1" smtClean="0"/>
              <a:t>الجيوبولتكس</a:t>
            </a:r>
            <a:r>
              <a:rPr lang="ar-IQ" dirty="0" smtClean="0"/>
              <a:t> والجغرافيا        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>
              <a:buNone/>
            </a:pPr>
            <a:r>
              <a:rPr lang="ar-IQ" dirty="0" smtClean="0"/>
              <a:t>س / كيف لنا ان نميز بين الجغرافيا السياسية </a:t>
            </a:r>
            <a:r>
              <a:rPr lang="ar-IQ" dirty="0" err="1" smtClean="0"/>
              <a:t>والجيوبولتكس</a:t>
            </a:r>
            <a:r>
              <a:rPr lang="ar-IQ" dirty="0"/>
              <a:t> </a:t>
            </a:r>
            <a:r>
              <a:rPr lang="ar-IQ" dirty="0" smtClean="0"/>
              <a:t>؟</a:t>
            </a:r>
          </a:p>
          <a:p>
            <a:pPr marL="109728" indent="0" algn="r">
              <a:buNone/>
            </a:pPr>
            <a:r>
              <a:rPr lang="ar-IQ" sz="1600" dirty="0" smtClean="0"/>
              <a:t>اولا : الجغرافيا السياسية تدرس الحقائق الجغرافية الداخلية التي تسهم في تكوين شخصية الدولة.</a:t>
            </a:r>
          </a:p>
          <a:p>
            <a:pPr marL="109728" indent="0" algn="r">
              <a:buNone/>
            </a:pPr>
            <a:r>
              <a:rPr lang="ar-IQ" sz="1600" dirty="0" err="1" smtClean="0"/>
              <a:t>الجيوبوليتكس</a:t>
            </a:r>
            <a:r>
              <a:rPr lang="ar-IQ" sz="1600" dirty="0" smtClean="0"/>
              <a:t> تحاول ان تثبت ان الدولة كائن حي او انها كالإنسان تمر بمراحل الولادة والنمو والنضوج والشيخوخة.</a:t>
            </a:r>
          </a:p>
          <a:p>
            <a:pPr marL="109728" indent="0" algn="r">
              <a:buNone/>
            </a:pPr>
            <a:r>
              <a:rPr lang="ar-IQ" sz="1600" dirty="0" smtClean="0"/>
              <a:t>ثانيا : من خلال التعريف:</a:t>
            </a:r>
          </a:p>
          <a:p>
            <a:pPr marL="109728" indent="0" algn="r">
              <a:buNone/>
            </a:pPr>
            <a:r>
              <a:rPr lang="ar-IQ" sz="1600" dirty="0" smtClean="0"/>
              <a:t>الجغرافيا السياسية : علم وصفي تحليلي يعالج العلاقات المكانية او الحدود والموارد والنواحي الاخرى المتصلة بالوحدة السياسية أي الدولة.</a:t>
            </a:r>
          </a:p>
          <a:p>
            <a:pPr marL="109728" indent="0" algn="r">
              <a:buNone/>
            </a:pPr>
            <a:r>
              <a:rPr lang="ar-IQ" sz="1600" dirty="0" err="1" smtClean="0"/>
              <a:t>الجيوبوليتكس</a:t>
            </a:r>
            <a:r>
              <a:rPr lang="ar-IQ" sz="1600" dirty="0" smtClean="0"/>
              <a:t> : علم تحليلي متفرع من الجغرافيا السياسية يعالج معظم مفرداتها منظورا اليها من زاوية المصلحة القومية للدول ومستقبل حركتها السياسية الخارجية. </a:t>
            </a:r>
          </a:p>
          <a:p>
            <a:pPr marL="109728" indent="0" algn="r">
              <a:buNone/>
            </a:pPr>
            <a:r>
              <a:rPr lang="ar-IQ" sz="1600" dirty="0" smtClean="0"/>
              <a:t>ثالثا</a:t>
            </a:r>
          </a:p>
          <a:p>
            <a:pPr marL="109728" indent="0" algn="r">
              <a:buNone/>
            </a:pPr>
            <a:r>
              <a:rPr lang="ar-IQ" sz="1600" dirty="0" smtClean="0"/>
              <a:t>الجغرافيا السياسية تبحث من حيث موضوعاتها في الدولة من زاوية المكان الذي تشغله او الاقليم الذي تتواجد عليه كالمناخ /اشكال سطح الارض / التربة / الانهار الموجودة ضمن الاقليم / حدوده السياسية.. </a:t>
            </a:r>
            <a:r>
              <a:rPr lang="ar-IQ" sz="1600" dirty="0" err="1" smtClean="0"/>
              <a:t>االخ</a:t>
            </a:r>
            <a:endParaRPr lang="ar-IQ" sz="1600" dirty="0" smtClean="0"/>
          </a:p>
          <a:p>
            <a:pPr marL="109728" indent="0" algn="r">
              <a:buNone/>
            </a:pPr>
            <a:r>
              <a:rPr lang="ar-IQ" sz="1600" dirty="0" err="1" smtClean="0"/>
              <a:t>الجيوبوليتكس</a:t>
            </a:r>
            <a:r>
              <a:rPr lang="ar-IQ" sz="1600" dirty="0" smtClean="0"/>
              <a:t>: تبحث في المكان من حيث وجهة نظر الدولة أي اهمية الحيز المكاني الذي تشغله الدولة واثر ذلك في رسم سياستها وخططها السوقية </a:t>
            </a:r>
            <a:r>
              <a:rPr lang="ar-IQ" sz="1600" dirty="0" err="1" smtClean="0"/>
              <a:t>والتعبوية</a:t>
            </a:r>
            <a:r>
              <a:rPr lang="ar-IQ" sz="1600" dirty="0" smtClean="0"/>
              <a:t> وبعبارة اخرى تحاول الاجابة على التساؤل التالي </a:t>
            </a:r>
          </a:p>
          <a:p>
            <a:pPr marL="109728" indent="0" algn="r">
              <a:buNone/>
            </a:pPr>
            <a:r>
              <a:rPr lang="ar-IQ" sz="1600" dirty="0" smtClean="0"/>
              <a:t>كيف يؤثر المجال الجغرافي او الاطار المكاني بكل مشتملاته ومكوناته في رسم سياسة الدولة ؟</a:t>
            </a:r>
          </a:p>
          <a:p>
            <a:pPr marL="109728" indent="0" algn="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22179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</TotalTime>
  <Words>188</Words>
  <Application>Microsoft Office PowerPoint</Application>
  <PresentationFormat>عرض على الشاشة (3:4)‏</PresentationFormat>
  <Paragraphs>13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حضري</vt:lpstr>
      <vt:lpstr> المحاضرة الخامسة </vt:lpstr>
      <vt:lpstr>الجيوبولتكس والجغرافيا         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</dc:title>
  <dc:creator>Ahmeed</dc:creator>
  <cp:lastModifiedBy>Ahmeed</cp:lastModifiedBy>
  <cp:revision>3</cp:revision>
  <dcterms:created xsi:type="dcterms:W3CDTF">2020-03-07T16:48:42Z</dcterms:created>
  <dcterms:modified xsi:type="dcterms:W3CDTF">2020-03-07T17:18:27Z</dcterms:modified>
</cp:coreProperties>
</file>