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671A11-B9DF-4762-B90E-0270B1EE74A7}"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145006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71A11-B9DF-4762-B90E-0270B1EE74A7}"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142371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71A11-B9DF-4762-B90E-0270B1EE74A7}"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2060934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71A11-B9DF-4762-B90E-0270B1EE74A7}"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1241721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671A11-B9DF-4762-B90E-0270B1EE74A7}"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2550268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671A11-B9DF-4762-B90E-0270B1EE74A7}"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3401914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671A11-B9DF-4762-B90E-0270B1EE74A7}"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163702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671A11-B9DF-4762-B90E-0270B1EE74A7}"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392266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71A11-B9DF-4762-B90E-0270B1EE74A7}"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340046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671A11-B9DF-4762-B90E-0270B1EE74A7}"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66879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671A11-B9DF-4762-B90E-0270B1EE74A7}"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A8F11-B5AF-49F5-B825-45362AE49E2A}" type="slidenum">
              <a:rPr lang="en-US" smtClean="0"/>
              <a:t>‹#›</a:t>
            </a:fld>
            <a:endParaRPr lang="en-US"/>
          </a:p>
        </p:txBody>
      </p:sp>
    </p:spTree>
    <p:extLst>
      <p:ext uri="{BB962C8B-B14F-4D97-AF65-F5344CB8AC3E}">
        <p14:creationId xmlns:p14="http://schemas.microsoft.com/office/powerpoint/2010/main" val="2835452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71A11-B9DF-4762-B90E-0270B1EE74A7}" type="datetimeFigureOut">
              <a:rPr lang="en-US" smtClean="0"/>
              <a:t>7/14/2019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A8F11-B5AF-49F5-B825-45362AE49E2A}" type="slidenum">
              <a:rPr lang="en-US" smtClean="0"/>
              <a:t>‹#›</a:t>
            </a:fld>
            <a:endParaRPr lang="en-US"/>
          </a:p>
        </p:txBody>
      </p:sp>
    </p:spTree>
    <p:extLst>
      <p:ext uri="{BB962C8B-B14F-4D97-AF65-F5344CB8AC3E}">
        <p14:creationId xmlns:p14="http://schemas.microsoft.com/office/powerpoint/2010/main" val="3704899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المحاضرة ( 1 )</a:t>
            </a:r>
            <a:br>
              <a:rPr lang="ar-IQ" dirty="0" smtClean="0"/>
            </a:br>
            <a:r>
              <a:rPr lang="ar-IQ" dirty="0" smtClean="0"/>
              <a:t>نبذة عن الفكر السياسي الإسلامي </a:t>
            </a:r>
            <a:endParaRPr lang="en-US" dirty="0"/>
          </a:p>
        </p:txBody>
      </p:sp>
      <p:sp>
        <p:nvSpPr>
          <p:cNvPr id="3" name="Subtitle 2"/>
          <p:cNvSpPr>
            <a:spLocks noGrp="1"/>
          </p:cNvSpPr>
          <p:nvPr>
            <p:ph type="subTitle" idx="1"/>
          </p:nvPr>
        </p:nvSpPr>
        <p:spPr/>
        <p:txBody>
          <a:bodyPr>
            <a:normAutofit fontScale="25000" lnSpcReduction="20000"/>
          </a:bodyPr>
          <a:lstStyle/>
          <a:p>
            <a:r>
              <a:rPr lang="ar-IQ" dirty="0" smtClean="0"/>
              <a:t> </a:t>
            </a:r>
            <a:r>
              <a:rPr lang="ar-IQ" sz="5500" dirty="0" smtClean="0"/>
              <a:t>يُعد الفكر السياسي من أهم المنظومات الفكرية التي تضم جُملة من النظريات والأفكار التي يتمّ من خلالها تحديد السلوك الخاص بمفهوم السلطة في الاسلام ، ويُشكل أحد أهم الضوابط التي  من خلالها تُنظم الاجتماعات اليشرية المناساقة وفق تعاليمه وهذا بوجود الضوابط والتشريعات والتعاليم المتعلقة بهذا الاتجاه ، وهو ألذي لا ينفك عن السلطة التي تتضح من ما يتعلق بمبدأ الخلافة والامامة اللذان  يتماسان مع مفهوم السلطة في الاسلام وبالتالي التماهي مع الواقع السياسي  وتحديد هويته الاسلامية , ويمكن للتبع للأدبيات الاسلامية أن يشخص واقعين مهمين هما التحقيب التاريخي الحافل بالوقائع السياسية التي شكلت اليعد السلوكي للواقع السياسي في التراث الاسلامي , والثاني العد الفلسفي التي ارتكزت عليه النظريات العدة في هذا التراث الفكري الذي شكل البعد المفاهيمي لنظريات السلطة وأدارة الحكم , لِذا مَثل الفكر الاسلامي أهمية لجملة من الباحثين والمكرين في أتجهه السياسي القائم على هذه المعطيات التي شكل عمقاً حضاريا في ما يتوازى مع باقي الحضارات من حيث تنظيم الحياة الاجتماعية لعموم البشر وتقنين الحقوق والواجبات وإيجاد ضابطة للعلاقة ما بين الحاكم والمحكوم بصورة واضحة أجلت الستار عن واقع الفكر الإسلامي ببعده السياس</a:t>
            </a:r>
            <a:r>
              <a:rPr lang="ar-IQ" dirty="0" smtClean="0"/>
              <a:t>ي .</a:t>
            </a:r>
            <a:endParaRPr lang="en-US" dirty="0"/>
          </a:p>
        </p:txBody>
      </p:sp>
    </p:spTree>
    <p:extLst>
      <p:ext uri="{BB962C8B-B14F-4D97-AF65-F5344CB8AC3E}">
        <p14:creationId xmlns:p14="http://schemas.microsoft.com/office/powerpoint/2010/main" val="1484007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181</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المحاضرة ( 1 ) نبذة عن الفكر السياسي الإسلامي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( 1 ) نبذة عن الفكر السياسي الإسلامي </dc:title>
  <dc:creator>Maher</dc:creator>
  <cp:lastModifiedBy>Maher</cp:lastModifiedBy>
  <cp:revision>1</cp:revision>
  <dcterms:created xsi:type="dcterms:W3CDTF">2019-07-14T23:40:11Z</dcterms:created>
  <dcterms:modified xsi:type="dcterms:W3CDTF">2019-07-14T23:42:34Z</dcterms:modified>
</cp:coreProperties>
</file>