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870893-C6BD-4237-90E3-6ABFA4A65854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B6437DB-F33D-4A2C-817A-10922DB54E2E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85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0893-C6BD-4237-90E3-6ABFA4A65854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37DB-F33D-4A2C-817A-10922DB54E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720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0893-C6BD-4237-90E3-6ABFA4A65854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37DB-F33D-4A2C-817A-10922DB54E2E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09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0893-C6BD-4237-90E3-6ABFA4A65854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37DB-F33D-4A2C-817A-10922DB54E2E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303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0893-C6BD-4237-90E3-6ABFA4A65854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37DB-F33D-4A2C-817A-10922DB54E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069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0893-C6BD-4237-90E3-6ABFA4A65854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37DB-F33D-4A2C-817A-10922DB54E2E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824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0893-C6BD-4237-90E3-6ABFA4A65854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37DB-F33D-4A2C-817A-10922DB54E2E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72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0893-C6BD-4237-90E3-6ABFA4A65854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37DB-F33D-4A2C-817A-10922DB54E2E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533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0893-C6BD-4237-90E3-6ABFA4A65854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37DB-F33D-4A2C-817A-10922DB54E2E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0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0893-C6BD-4237-90E3-6ABFA4A65854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37DB-F33D-4A2C-817A-10922DB54E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9661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0893-C6BD-4237-90E3-6ABFA4A65854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37DB-F33D-4A2C-817A-10922DB54E2E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02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0893-C6BD-4237-90E3-6ABFA4A65854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37DB-F33D-4A2C-817A-10922DB54E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571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0893-C6BD-4237-90E3-6ABFA4A65854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37DB-F33D-4A2C-817A-10922DB54E2E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21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0893-C6BD-4237-90E3-6ABFA4A65854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37DB-F33D-4A2C-817A-10922DB54E2E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47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0893-C6BD-4237-90E3-6ABFA4A65854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37DB-F33D-4A2C-817A-10922DB54E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3717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0893-C6BD-4237-90E3-6ABFA4A65854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37DB-F33D-4A2C-817A-10922DB54E2E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02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0893-C6BD-4237-90E3-6ABFA4A65854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37DB-F33D-4A2C-817A-10922DB54E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1872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870893-C6BD-4237-90E3-6ABFA4A65854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6437DB-F33D-4A2C-817A-10922DB54E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8602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549400" y="1371600"/>
            <a:ext cx="8699500" cy="4152900"/>
          </a:xfrm>
          <a:prstGeom prst="rect">
            <a:avLst/>
          </a:prstGeom>
        </p:spPr>
        <p:txBody>
          <a:bodyPr/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ar-IQ" b="1" dirty="0" smtClean="0"/>
              <a:t>المحاضرة العاشرة :ـ</a:t>
            </a:r>
          </a:p>
          <a:p>
            <a:pPr marL="0" indent="0">
              <a:buFont typeface="Arial"/>
              <a:buNone/>
            </a:pPr>
            <a:endParaRPr lang="en-US" b="1" dirty="0" smtClean="0"/>
          </a:p>
          <a:p>
            <a:pPr marL="0" indent="0">
              <a:buFont typeface="Arial"/>
              <a:buNone/>
            </a:pPr>
            <a:r>
              <a:rPr lang="ar-IQ" b="1" dirty="0" smtClean="0"/>
              <a:t> المسألة الشرقية </a:t>
            </a:r>
          </a:p>
          <a:p>
            <a:pPr marL="0" indent="0">
              <a:buFont typeface="Arial"/>
              <a:buNone/>
            </a:pPr>
            <a:r>
              <a:rPr lang="ar-IQ" b="1" dirty="0" smtClean="0"/>
              <a:t>1ـ في القرن التاسع عشر اندلعت عدة حروب عثمانية –روسية  وحروب مع فرنسا وبريطانيا .</a:t>
            </a:r>
          </a:p>
          <a:p>
            <a:pPr marL="0" indent="0">
              <a:buFont typeface="Arial"/>
              <a:buNone/>
            </a:pPr>
            <a:r>
              <a:rPr lang="ar-IQ" b="1" dirty="0" smtClean="0"/>
              <a:t>2ـفي أوائل العام 1828 اعلنت روسيا القيصرية الحرب على الدولة العثمانية للقضاء على </a:t>
            </a:r>
            <a:r>
              <a:rPr lang="ar-IQ" b="1" dirty="0" err="1" smtClean="0"/>
              <a:t>الامبروطورية</a:t>
            </a:r>
            <a:r>
              <a:rPr lang="ar-IQ" b="1" dirty="0" smtClean="0"/>
              <a:t> العثمانية .</a:t>
            </a:r>
          </a:p>
          <a:p>
            <a:pPr marL="0" indent="0">
              <a:buFont typeface="Arial"/>
              <a:buNone/>
            </a:pPr>
            <a:r>
              <a:rPr lang="ar-IQ" b="1" smtClean="0"/>
              <a:t>3- نتائج </a:t>
            </a:r>
            <a:r>
              <a:rPr lang="ar-IQ" b="1" dirty="0" smtClean="0"/>
              <a:t>حروب الدولة العثمانية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968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44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Garamond</vt:lpstr>
      <vt:lpstr>Times New Roman</vt:lpstr>
      <vt:lpstr>Organic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yousif881010@gmail.com</dc:creator>
  <cp:lastModifiedBy>yousif881010@gmail.com</cp:lastModifiedBy>
  <cp:revision>1</cp:revision>
  <dcterms:created xsi:type="dcterms:W3CDTF">2019-01-08T11:54:53Z</dcterms:created>
  <dcterms:modified xsi:type="dcterms:W3CDTF">2019-01-08T11:56:47Z</dcterms:modified>
</cp:coreProperties>
</file>