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8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094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231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2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494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69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8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70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1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319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04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945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9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760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9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29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89EAAF-822F-4717-898F-9B43C5D32B87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51381C-A9DE-4F65-B8A7-21AD3A12519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801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62200" y="1295400"/>
            <a:ext cx="8153400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ar-IQ" dirty="0" smtClean="0"/>
              <a:t>المحاضرة التاسعة :ـ</a:t>
            </a:r>
          </a:p>
          <a:p>
            <a:pPr marL="0" indent="0">
              <a:buFont typeface="Arial"/>
              <a:buNone/>
            </a:pPr>
            <a:r>
              <a:rPr lang="ar-IQ" dirty="0" smtClean="0"/>
              <a:t>تطور العلاقات الدولية بعد مؤتمر فينا .</a:t>
            </a:r>
          </a:p>
          <a:p>
            <a:pPr marL="0" indent="0">
              <a:buFont typeface="Arial"/>
              <a:buNone/>
            </a:pPr>
            <a:r>
              <a:rPr lang="ar-IQ" dirty="0" smtClean="0"/>
              <a:t> الخارطة الاوربية الجديدة .   </a:t>
            </a:r>
          </a:p>
          <a:p>
            <a:pPr marL="0" indent="0">
              <a:buFont typeface="Arial"/>
              <a:buNone/>
            </a:pPr>
            <a:r>
              <a:rPr lang="ar-IQ" dirty="0" smtClean="0"/>
              <a:t> التحالف المقدس 26 ايلول عام 1815 </a:t>
            </a:r>
          </a:p>
          <a:p>
            <a:pPr marL="0" indent="0">
              <a:buFont typeface="Arial"/>
              <a:buNone/>
            </a:pPr>
            <a:r>
              <a:rPr lang="ar-IQ" dirty="0" smtClean="0"/>
              <a:t>مشروع حفظ السلام 1815 الذي قدمة قيصر روسيا لتكوين حلف مسيحي روحي مقدس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8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36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Organic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yousif881010@gmail.com</dc:creator>
  <cp:lastModifiedBy>yousif881010@gmail.com</cp:lastModifiedBy>
  <cp:revision>2</cp:revision>
  <dcterms:created xsi:type="dcterms:W3CDTF">2019-01-08T11:53:35Z</dcterms:created>
  <dcterms:modified xsi:type="dcterms:W3CDTF">2019-01-08T11:54:42Z</dcterms:modified>
</cp:coreProperties>
</file>