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9A56B8B-6EC5-4B38-AC47-AFCB23A1B6A2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DED21C9-FC00-4766-BEB8-4A53C3B9A4CA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0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B8B-6EC5-4B38-AC47-AFCB23A1B6A2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21C9-FC00-4766-BEB8-4A53C3B9A4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5452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B8B-6EC5-4B38-AC47-AFCB23A1B6A2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21C9-FC00-4766-BEB8-4A53C3B9A4CA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825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B8B-6EC5-4B38-AC47-AFCB23A1B6A2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21C9-FC00-4766-BEB8-4A53C3B9A4CA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35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B8B-6EC5-4B38-AC47-AFCB23A1B6A2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21C9-FC00-4766-BEB8-4A53C3B9A4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9370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B8B-6EC5-4B38-AC47-AFCB23A1B6A2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21C9-FC00-4766-BEB8-4A53C3B9A4CA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467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B8B-6EC5-4B38-AC47-AFCB23A1B6A2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21C9-FC00-4766-BEB8-4A53C3B9A4CA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870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B8B-6EC5-4B38-AC47-AFCB23A1B6A2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21C9-FC00-4766-BEB8-4A53C3B9A4CA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127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B8B-6EC5-4B38-AC47-AFCB23A1B6A2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21C9-FC00-4766-BEB8-4A53C3B9A4CA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8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B8B-6EC5-4B38-AC47-AFCB23A1B6A2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21C9-FC00-4766-BEB8-4A53C3B9A4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4473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B8B-6EC5-4B38-AC47-AFCB23A1B6A2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21C9-FC00-4766-BEB8-4A53C3B9A4CA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16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B8B-6EC5-4B38-AC47-AFCB23A1B6A2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21C9-FC00-4766-BEB8-4A53C3B9A4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8877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B8B-6EC5-4B38-AC47-AFCB23A1B6A2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21C9-FC00-4766-BEB8-4A53C3B9A4CA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66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B8B-6EC5-4B38-AC47-AFCB23A1B6A2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21C9-FC00-4766-BEB8-4A53C3B9A4CA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70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B8B-6EC5-4B38-AC47-AFCB23A1B6A2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21C9-FC00-4766-BEB8-4A53C3B9A4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5442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B8B-6EC5-4B38-AC47-AFCB23A1B6A2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21C9-FC00-4766-BEB8-4A53C3B9A4CA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60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B8B-6EC5-4B38-AC47-AFCB23A1B6A2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21C9-FC00-4766-BEB8-4A53C3B9A4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6005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A56B8B-6EC5-4B38-AC47-AFCB23A1B6A2}" type="datetimeFigureOut">
              <a:rPr lang="ar-IQ" smtClean="0"/>
              <a:t>02/05/1440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ED21C9-FC00-4766-BEB8-4A53C3B9A4C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5931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263900" y="927100"/>
            <a:ext cx="7023100" cy="4813300"/>
          </a:xfrm>
          <a:prstGeom prst="rect">
            <a:avLst/>
          </a:prstGeom>
        </p:spPr>
        <p:txBody>
          <a:bodyPr/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ar-IQ" sz="4000" dirty="0" smtClean="0"/>
              <a:t>المحاضرة الثامنة :ـ</a:t>
            </a:r>
          </a:p>
          <a:p>
            <a:pPr marL="0" indent="0">
              <a:buFont typeface="Arial"/>
              <a:buNone/>
            </a:pPr>
            <a:r>
              <a:rPr lang="ar-IQ" sz="4000" dirty="0" smtClean="0"/>
              <a:t>مؤتمر فينا 1815</a:t>
            </a:r>
          </a:p>
          <a:p>
            <a:pPr marL="0" indent="0">
              <a:buFont typeface="Arial"/>
              <a:buNone/>
            </a:pPr>
            <a:r>
              <a:rPr lang="ar-IQ" sz="4000" dirty="0" smtClean="0"/>
              <a:t>1ـ اهداف المؤتمر </a:t>
            </a:r>
          </a:p>
          <a:p>
            <a:pPr marL="0" indent="0">
              <a:buFont typeface="Arial"/>
              <a:buNone/>
            </a:pPr>
            <a:r>
              <a:rPr lang="ar-IQ" sz="4000" dirty="0" smtClean="0"/>
              <a:t>2ـ اسس التسوية </a:t>
            </a:r>
          </a:p>
          <a:p>
            <a:pPr marL="0" indent="0">
              <a:buFont typeface="Arial"/>
              <a:buNone/>
            </a:pPr>
            <a:r>
              <a:rPr lang="ar-IQ" sz="4000" dirty="0" smtClean="0"/>
              <a:t>3ـ نتائج المؤتمر </a:t>
            </a:r>
          </a:p>
          <a:p>
            <a:pPr marL="0" indent="0">
              <a:buFont typeface="Arial"/>
              <a:buNone/>
            </a:pPr>
            <a:r>
              <a:rPr lang="ar-IQ" sz="4000" dirty="0" smtClean="0"/>
              <a:t>4ـ اهم الاهداف الروسية للتسوية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83802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21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Garamond</vt:lpstr>
      <vt:lpstr>Times New Roman</vt:lpstr>
      <vt:lpstr>Organic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yousif881010@gmail.com</dc:creator>
  <cp:lastModifiedBy>yousif881010@gmail.com</cp:lastModifiedBy>
  <cp:revision>1</cp:revision>
  <dcterms:created xsi:type="dcterms:W3CDTF">2019-01-08T11:52:15Z</dcterms:created>
  <dcterms:modified xsi:type="dcterms:W3CDTF">2019-01-08T11:53:08Z</dcterms:modified>
</cp:coreProperties>
</file>