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5" d="100"/>
          <a:sy n="75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3328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17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1016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9318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8312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67675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851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699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92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0750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907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870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478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6302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831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933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2C48-8DD0-47E8-85EB-23885712D384}" type="datetimeFigureOut">
              <a:rPr lang="ar-IQ" smtClean="0"/>
              <a:t>02/05/1440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2EF968-B350-4E8C-BA50-9FD85341BF7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547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1257301"/>
            <a:ext cx="7766936" cy="3890432"/>
          </a:xfrm>
        </p:spPr>
        <p:txBody>
          <a:bodyPr>
            <a:normAutofit lnSpcReduction="10000"/>
          </a:bodyPr>
          <a:lstStyle/>
          <a:p>
            <a:r>
              <a:rPr lang="ar-IQ" sz="3000" dirty="0">
                <a:solidFill>
                  <a:schemeClr val="tx1"/>
                </a:solidFill>
              </a:rPr>
              <a:t>المحاضرة الرابعة .</a:t>
            </a:r>
          </a:p>
          <a:p>
            <a:endParaRPr lang="en-US" sz="3000" dirty="0">
              <a:solidFill>
                <a:schemeClr val="tx1"/>
              </a:solidFill>
            </a:endParaRPr>
          </a:p>
          <a:p>
            <a:r>
              <a:rPr lang="en-US" sz="3000" dirty="0">
                <a:solidFill>
                  <a:schemeClr val="tx1"/>
                </a:solidFill>
              </a:rPr>
              <a:t>     .</a:t>
            </a:r>
            <a:r>
              <a:rPr lang="ar-IQ" sz="3000" dirty="0">
                <a:solidFill>
                  <a:schemeClr val="tx1"/>
                </a:solidFill>
              </a:rPr>
              <a:t>معاهدة </a:t>
            </a:r>
            <a:r>
              <a:rPr lang="ar-IQ" sz="3000" dirty="0" err="1">
                <a:solidFill>
                  <a:schemeClr val="tx1"/>
                </a:solidFill>
              </a:rPr>
              <a:t>ويستفاليا</a:t>
            </a:r>
            <a:r>
              <a:rPr lang="ar-IQ" sz="3000" dirty="0">
                <a:solidFill>
                  <a:schemeClr val="tx1"/>
                </a:solidFill>
              </a:rPr>
              <a:t> 1648</a:t>
            </a:r>
          </a:p>
          <a:p>
            <a:r>
              <a:rPr lang="ar-IQ" sz="3000" dirty="0">
                <a:solidFill>
                  <a:schemeClr val="tx1"/>
                </a:solidFill>
              </a:rPr>
              <a:t>1ـ التسوية الدينية .</a:t>
            </a:r>
          </a:p>
          <a:p>
            <a:r>
              <a:rPr lang="ar-IQ" sz="3000" dirty="0">
                <a:solidFill>
                  <a:schemeClr val="tx1"/>
                </a:solidFill>
              </a:rPr>
              <a:t>2ـ التسوية السياسية .</a:t>
            </a:r>
          </a:p>
          <a:p>
            <a:r>
              <a:rPr lang="ar-IQ" sz="3000" dirty="0">
                <a:solidFill>
                  <a:schemeClr val="tx1"/>
                </a:solidFill>
              </a:rPr>
              <a:t>3ـ التعديلات السياسية في المانيا .</a:t>
            </a:r>
          </a:p>
          <a:p>
            <a:r>
              <a:rPr lang="ar-IQ" sz="3000" dirty="0">
                <a:solidFill>
                  <a:schemeClr val="tx1"/>
                </a:solidFill>
              </a:rPr>
              <a:t>نتائج معاهدة </a:t>
            </a:r>
            <a:r>
              <a:rPr lang="ar-IQ" sz="3000" dirty="0" err="1">
                <a:solidFill>
                  <a:schemeClr val="tx1"/>
                </a:solidFill>
              </a:rPr>
              <a:t>ويستفاليا</a:t>
            </a:r>
            <a:r>
              <a:rPr lang="ar-IQ" sz="3000" dirty="0">
                <a:solidFill>
                  <a:schemeClr val="tx1"/>
                </a:solidFill>
              </a:rPr>
              <a:t> في العلاقات الدولية .</a:t>
            </a:r>
            <a:endParaRPr lang="en-US" sz="3000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641911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29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Tahoma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yousif881010@gmail.com</dc:creator>
  <cp:lastModifiedBy>yousif881010@gmail.com</cp:lastModifiedBy>
  <cp:revision>1</cp:revision>
  <dcterms:created xsi:type="dcterms:W3CDTF">2019-01-08T11:44:13Z</dcterms:created>
  <dcterms:modified xsi:type="dcterms:W3CDTF">2019-01-08T11:45:31Z</dcterms:modified>
</cp:coreProperties>
</file>