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0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110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8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7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795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0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0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9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22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55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7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4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3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15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F276F-18DC-453A-9E85-8913F812AD8A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27721-75CD-4DCF-8B3A-3260B86D9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40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926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74900" y="1084580"/>
            <a:ext cx="8229600" cy="4389120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sz="2800" b="1" dirty="0" smtClean="0"/>
              <a:t>المحاضرة الثالثة .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تطور العلاقات الدولية منذ نشوء الدولة القومية. 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حرب الثلاثين عاما .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1ـاسباب الحرب 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2ـ اطراف الحرب 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3ـ نتائج الحرب </a:t>
            </a:r>
          </a:p>
          <a:p>
            <a:pPr marL="0" indent="0">
              <a:buFont typeface="Arial"/>
              <a:buNone/>
            </a:pPr>
            <a:r>
              <a:rPr lang="ar-IQ" sz="2800" b="1" dirty="0" smtClean="0"/>
              <a:t>4ـ </a:t>
            </a:r>
            <a:r>
              <a:rPr lang="ar-IQ" sz="2800" b="1" dirty="0" err="1" smtClean="0"/>
              <a:t>تاثيرها</a:t>
            </a:r>
            <a:r>
              <a:rPr lang="ar-IQ" sz="2800" b="1" dirty="0" smtClean="0"/>
              <a:t> على العلاقات الدولية 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3568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Organic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1</cp:revision>
  <dcterms:created xsi:type="dcterms:W3CDTF">2019-01-08T11:47:14Z</dcterms:created>
  <dcterms:modified xsi:type="dcterms:W3CDTF">2019-01-08T11:48:09Z</dcterms:modified>
</cp:coreProperties>
</file>