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8" r:id="rId1"/>
  </p:sldMasterIdLst>
  <p:sldIdLst>
    <p:sldId id="256" r:id="rId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75" d="100"/>
          <a:sy n="75" d="100"/>
        </p:scale>
        <p:origin x="29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5474-4622-4AF2-939F-B2BCB1A43F7E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C6298B1-E0AB-4E8D-B692-976823918EC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31319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5474-4622-4AF2-939F-B2BCB1A43F7E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6298B1-E0AB-4E8D-B692-976823918EC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70835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5474-4622-4AF2-939F-B2BCB1A43F7E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6298B1-E0AB-4E8D-B692-976823918EC0}" type="slidenum">
              <a:rPr lang="ar-IQ" smtClean="0"/>
              <a:t>‹#›</a:t>
            </a:fld>
            <a:endParaRPr lang="ar-IQ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31379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5474-4622-4AF2-939F-B2BCB1A43F7E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6298B1-E0AB-4E8D-B692-976823918EC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449889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5474-4622-4AF2-939F-B2BCB1A43F7E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6298B1-E0AB-4E8D-B692-976823918EC0}" type="slidenum">
              <a:rPr lang="ar-IQ" smtClean="0"/>
              <a:t>‹#›</a:t>
            </a:fld>
            <a:endParaRPr lang="ar-IQ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03195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5474-4622-4AF2-939F-B2BCB1A43F7E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6298B1-E0AB-4E8D-B692-976823918EC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90951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5474-4622-4AF2-939F-B2BCB1A43F7E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298B1-E0AB-4E8D-B692-976823918EC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26297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5474-4622-4AF2-939F-B2BCB1A43F7E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298B1-E0AB-4E8D-B692-976823918EC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54898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5474-4622-4AF2-939F-B2BCB1A43F7E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298B1-E0AB-4E8D-B692-976823918EC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42216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5474-4622-4AF2-939F-B2BCB1A43F7E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6298B1-E0AB-4E8D-B692-976823918EC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05230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5474-4622-4AF2-939F-B2BCB1A43F7E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C6298B1-E0AB-4E8D-B692-976823918EC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4522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5474-4622-4AF2-939F-B2BCB1A43F7E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C6298B1-E0AB-4E8D-B692-976823918EC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00355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5474-4622-4AF2-939F-B2BCB1A43F7E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298B1-E0AB-4E8D-B692-976823918EC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18691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5474-4622-4AF2-939F-B2BCB1A43F7E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298B1-E0AB-4E8D-B692-976823918EC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77691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5474-4622-4AF2-939F-B2BCB1A43F7E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298B1-E0AB-4E8D-B692-976823918EC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90157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5474-4622-4AF2-939F-B2BCB1A43F7E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6298B1-E0AB-4E8D-B692-976823918EC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53147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25474-4622-4AF2-939F-B2BCB1A43F7E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C6298B1-E0AB-4E8D-B692-976823918EC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11085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7001" y="647700"/>
            <a:ext cx="10107612" cy="4129681"/>
          </a:xfrm>
        </p:spPr>
        <p:txBody>
          <a:bodyPr>
            <a:normAutofit fontScale="90000"/>
          </a:bodyPr>
          <a:lstStyle/>
          <a:p>
            <a:pPr algn="r"/>
            <a:r>
              <a:rPr lang="ar-IQ" sz="4000" dirty="0"/>
              <a:t>المحاضرة الثانية .</a:t>
            </a:r>
            <a:br>
              <a:rPr lang="ar-IQ" sz="4000" dirty="0"/>
            </a:br>
            <a:r>
              <a:rPr lang="ar-IQ" sz="4000" dirty="0"/>
              <a:t>العلاقات الدولية في عهد الدولة الاموية .</a:t>
            </a:r>
            <a:br>
              <a:rPr lang="ar-IQ" sz="4000" dirty="0"/>
            </a:br>
            <a:r>
              <a:rPr lang="ar-IQ" sz="4000" dirty="0"/>
              <a:t>العلاقات الدولية في عهد الدولة العباسية .</a:t>
            </a:r>
            <a:br>
              <a:rPr lang="ar-IQ" sz="4000" dirty="0"/>
            </a:br>
            <a:r>
              <a:rPr lang="ar-IQ" sz="4000" dirty="0"/>
              <a:t>الدولة الرومانية الغربية </a:t>
            </a:r>
            <a:br>
              <a:rPr lang="ar-IQ" sz="4000" dirty="0"/>
            </a:br>
            <a:r>
              <a:rPr lang="ar-IQ" sz="4000" dirty="0"/>
              <a:t>الدولة الرومانية الشرقية.</a:t>
            </a:r>
            <a:br>
              <a:rPr lang="ar-IQ" sz="4000" dirty="0"/>
            </a:br>
            <a:r>
              <a:rPr lang="ar-IQ" sz="4000" dirty="0"/>
              <a:t>دولة عبد الرحمن الداخل .في الاندلس وعلاقتها مع الدولة العباسية في </a:t>
            </a:r>
            <a:r>
              <a:rPr lang="ar-IQ" dirty="0"/>
              <a:t>الشرق.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24245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Tahoma</vt:lpstr>
      <vt:lpstr>Wingdings 3</vt:lpstr>
      <vt:lpstr>Wisp</vt:lpstr>
      <vt:lpstr>المحاضرة الثانية . العلاقات الدولية في عهد الدولة الاموية . العلاقات الدولية في عهد الدولة العباسية . الدولة الرومانية الغربية  الدولة الرومانية الشرقية. دولة عبد الرحمن الداخل .في الاندلس وعلاقتها مع الدولة العباسية في الشرق.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الثانية . العلاقات الدولية في عهد الدولة الاموية . العلاقات الدولية في عهد الدولة العباسية . الدولة الرومانية الغربية  الدولة الرومانية الشرقية. دولة عبد الرحمن الداخل .في الاندلس وعلاقتها مع الدولة العباسية في الشرق.</dc:title>
  <dc:creator>yousif881010@gmail.com</dc:creator>
  <cp:lastModifiedBy>yousif881010@gmail.com</cp:lastModifiedBy>
  <cp:revision>1</cp:revision>
  <dcterms:created xsi:type="dcterms:W3CDTF">2019-01-08T11:39:57Z</dcterms:created>
  <dcterms:modified xsi:type="dcterms:W3CDTF">2019-01-08T11:41:51Z</dcterms:modified>
</cp:coreProperties>
</file>