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4D5D4D-2B48-4213-ACB7-B4D1B950261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77D5DD61-967D-40E3-961F-B536B5E38DD2}">
      <dgm:prSet phldrT="[نص]"/>
      <dgm:spPr/>
      <dgm:t>
        <a:bodyPr/>
        <a:lstStyle/>
        <a:p>
          <a:pPr rtl="1"/>
          <a:endParaRPr lang="ar-IQ" dirty="0"/>
        </a:p>
      </dgm:t>
    </dgm:pt>
    <dgm:pt modelId="{12072050-CAE8-48A2-AC03-278FC1A4736A}" type="parTrans" cxnId="{7041AB11-330D-409D-B34C-547F85F32E78}">
      <dgm:prSet/>
      <dgm:spPr/>
      <dgm:t>
        <a:bodyPr/>
        <a:lstStyle/>
        <a:p>
          <a:pPr rtl="1"/>
          <a:endParaRPr lang="ar-IQ"/>
        </a:p>
      </dgm:t>
    </dgm:pt>
    <dgm:pt modelId="{7A236942-E0C5-4BBF-93A5-7228498D1A11}" type="sibTrans" cxnId="{7041AB11-330D-409D-B34C-547F85F32E78}">
      <dgm:prSet/>
      <dgm:spPr/>
      <dgm:t>
        <a:bodyPr/>
        <a:lstStyle/>
        <a:p>
          <a:pPr rtl="1"/>
          <a:endParaRPr lang="ar-IQ"/>
        </a:p>
      </dgm:t>
    </dgm:pt>
    <dgm:pt modelId="{7A19E111-D37D-4E62-BE43-7549D6998E5B}">
      <dgm:prSet phldrT="[نص]" custT="1"/>
      <dgm:spPr/>
      <dgm:t>
        <a:bodyPr/>
        <a:lstStyle/>
        <a:p>
          <a:pPr rtl="1"/>
          <a:r>
            <a:rPr lang="ar-IQ" sz="4000" b="1" dirty="0" smtClean="0"/>
            <a:t>مرحلة جمع المعلومات</a:t>
          </a:r>
          <a:endParaRPr lang="ar-IQ" sz="4000" b="1" dirty="0"/>
        </a:p>
      </dgm:t>
    </dgm:pt>
    <dgm:pt modelId="{A92598AE-74BD-434D-8C66-EB541C4711FA}" type="parTrans" cxnId="{69D78897-C682-4A67-B602-B7213D94C5FE}">
      <dgm:prSet/>
      <dgm:spPr/>
      <dgm:t>
        <a:bodyPr/>
        <a:lstStyle/>
        <a:p>
          <a:pPr rtl="1"/>
          <a:endParaRPr lang="ar-IQ"/>
        </a:p>
      </dgm:t>
    </dgm:pt>
    <dgm:pt modelId="{D1917BA2-D8E5-4173-A715-F8FA047DFD6D}" type="sibTrans" cxnId="{69D78897-C682-4A67-B602-B7213D94C5FE}">
      <dgm:prSet/>
      <dgm:spPr/>
      <dgm:t>
        <a:bodyPr/>
        <a:lstStyle/>
        <a:p>
          <a:pPr rtl="1"/>
          <a:endParaRPr lang="ar-IQ"/>
        </a:p>
      </dgm:t>
    </dgm:pt>
    <dgm:pt modelId="{9D88086F-301D-4FBE-ABD2-C1B92C2E0969}">
      <dgm:prSet phldrT="[نص]" custT="1"/>
      <dgm:spPr/>
      <dgm:t>
        <a:bodyPr/>
        <a:lstStyle/>
        <a:p>
          <a:pPr rtl="1"/>
          <a:r>
            <a:rPr lang="ar-IQ" sz="4000" b="1" dirty="0" smtClean="0"/>
            <a:t>مرحلة تحديد المشكلة</a:t>
          </a:r>
          <a:endParaRPr lang="ar-IQ" sz="4000" b="1" dirty="0"/>
        </a:p>
      </dgm:t>
    </dgm:pt>
    <dgm:pt modelId="{ABF42DCF-82B4-4C87-AF70-A6D0E23F53CC}" type="parTrans" cxnId="{D1DB1F23-7DAC-458A-A09E-E4B6832D78A3}">
      <dgm:prSet/>
      <dgm:spPr/>
      <dgm:t>
        <a:bodyPr/>
        <a:lstStyle/>
        <a:p>
          <a:pPr rtl="1"/>
          <a:endParaRPr lang="ar-IQ"/>
        </a:p>
      </dgm:t>
    </dgm:pt>
    <dgm:pt modelId="{36E511E8-81F0-4B6F-8588-ABE1E5D6E88A}" type="sibTrans" cxnId="{D1DB1F23-7DAC-458A-A09E-E4B6832D78A3}">
      <dgm:prSet/>
      <dgm:spPr/>
      <dgm:t>
        <a:bodyPr/>
        <a:lstStyle/>
        <a:p>
          <a:pPr rtl="1"/>
          <a:endParaRPr lang="ar-IQ"/>
        </a:p>
      </dgm:t>
    </dgm:pt>
    <dgm:pt modelId="{84C8B060-E801-4C0A-97A9-63EEDA5F2A4B}">
      <dgm:prSet phldrT="[نص]" custT="1"/>
      <dgm:spPr/>
      <dgm:t>
        <a:bodyPr/>
        <a:lstStyle/>
        <a:p>
          <a:pPr rtl="1"/>
          <a:r>
            <a:rPr lang="ar-IQ" sz="3200" b="1" dirty="0" smtClean="0">
              <a:solidFill>
                <a:srgbClr val="FF0000"/>
              </a:solidFill>
            </a:rPr>
            <a:t>البدائل(الخيارات أو المقترحات)=الكلفة(التمويل والكادر)=النتائج(المنافع والمضار)</a:t>
          </a:r>
          <a:endParaRPr lang="ar-IQ" sz="3200" b="1" dirty="0">
            <a:solidFill>
              <a:srgbClr val="FF0000"/>
            </a:solidFill>
          </a:endParaRPr>
        </a:p>
      </dgm:t>
    </dgm:pt>
    <dgm:pt modelId="{5513D7F4-3C96-4E41-9688-A84CB29F78D3}" type="parTrans" cxnId="{10E7B219-378C-4DFE-9BFE-33DC54D3B984}">
      <dgm:prSet/>
      <dgm:spPr/>
      <dgm:t>
        <a:bodyPr/>
        <a:lstStyle/>
        <a:p>
          <a:pPr rtl="1"/>
          <a:endParaRPr lang="ar-IQ"/>
        </a:p>
      </dgm:t>
    </dgm:pt>
    <dgm:pt modelId="{38B62F96-FD30-4F48-93F7-9DE40D79874F}" type="sibTrans" cxnId="{10E7B219-378C-4DFE-9BFE-33DC54D3B984}">
      <dgm:prSet/>
      <dgm:spPr/>
      <dgm:t>
        <a:bodyPr/>
        <a:lstStyle/>
        <a:p>
          <a:pPr rtl="1"/>
          <a:endParaRPr lang="ar-IQ"/>
        </a:p>
      </dgm:t>
    </dgm:pt>
    <dgm:pt modelId="{6FDD516D-31A0-45C5-9F56-3508D9E901D0}">
      <dgm:prSet phldrT="[نص]" custT="1"/>
      <dgm:spPr/>
      <dgm:t>
        <a:bodyPr/>
        <a:lstStyle/>
        <a:p>
          <a:pPr rtl="1"/>
          <a:r>
            <a:rPr lang="ar-IQ" sz="2800" b="1" dirty="0" smtClean="0"/>
            <a:t>التنفيذ= المؤسسات(الهيئات والأجهزة)=+الوسائل</a:t>
          </a:r>
          <a:endParaRPr lang="ar-IQ" sz="2800" b="1" dirty="0"/>
        </a:p>
      </dgm:t>
    </dgm:pt>
    <dgm:pt modelId="{89F288A6-63BB-4706-85F3-0318464414E9}" type="parTrans" cxnId="{327214D0-9CA5-4574-A677-7C5476C96627}">
      <dgm:prSet/>
      <dgm:spPr/>
      <dgm:t>
        <a:bodyPr/>
        <a:lstStyle/>
        <a:p>
          <a:pPr rtl="1"/>
          <a:endParaRPr lang="ar-IQ"/>
        </a:p>
      </dgm:t>
    </dgm:pt>
    <dgm:pt modelId="{051E8CAB-5EC8-4D62-88D8-E579F131C8B9}" type="sibTrans" cxnId="{327214D0-9CA5-4574-A677-7C5476C96627}">
      <dgm:prSet/>
      <dgm:spPr/>
      <dgm:t>
        <a:bodyPr/>
        <a:lstStyle/>
        <a:p>
          <a:pPr rtl="1"/>
          <a:endParaRPr lang="ar-IQ"/>
        </a:p>
      </dgm:t>
    </dgm:pt>
    <dgm:pt modelId="{339C5C45-DB30-4365-9B3A-DC7E7D79EE86}">
      <dgm:prSet phldrT="[نص]" custT="1"/>
      <dgm:spPr/>
      <dgm:t>
        <a:bodyPr/>
        <a:lstStyle/>
        <a:p>
          <a:pPr rtl="1"/>
          <a:r>
            <a:rPr lang="ar-IQ" sz="2800" b="1" dirty="0" smtClean="0"/>
            <a:t>إقرار السياسة العامة(اختيار بديل=حل المشكلة)</a:t>
          </a:r>
          <a:endParaRPr lang="ar-IQ" sz="2800" b="1" dirty="0"/>
        </a:p>
      </dgm:t>
    </dgm:pt>
    <dgm:pt modelId="{47F1547E-D879-4D2F-B71B-5F3BFCB28968}" type="parTrans" cxnId="{A7DFCB4D-3023-4EDA-8FD6-BAEA566D52BC}">
      <dgm:prSet/>
      <dgm:spPr/>
      <dgm:t>
        <a:bodyPr/>
        <a:lstStyle/>
        <a:p>
          <a:pPr rtl="1"/>
          <a:endParaRPr lang="ar-IQ"/>
        </a:p>
      </dgm:t>
    </dgm:pt>
    <dgm:pt modelId="{24DDCD4C-BE1B-4CA3-88BE-A53A59DAB60E}" type="sibTrans" cxnId="{A7DFCB4D-3023-4EDA-8FD6-BAEA566D52BC}">
      <dgm:prSet/>
      <dgm:spPr/>
      <dgm:t>
        <a:bodyPr/>
        <a:lstStyle/>
        <a:p>
          <a:pPr rtl="1"/>
          <a:endParaRPr lang="ar-IQ"/>
        </a:p>
      </dgm:t>
    </dgm:pt>
    <dgm:pt modelId="{3F8F02E8-B072-49CF-93BA-4B4DC6339500}">
      <dgm:prSet phldrT="[نص]" custT="1"/>
      <dgm:spPr/>
      <dgm:t>
        <a:bodyPr/>
        <a:lstStyle/>
        <a:p>
          <a:pPr rtl="1"/>
          <a:r>
            <a:rPr lang="ar-IQ" sz="4800" b="1" dirty="0" smtClean="0">
              <a:solidFill>
                <a:srgbClr val="002060"/>
              </a:solidFill>
            </a:rPr>
            <a:t>المتابعة(الرقابة)</a:t>
          </a:r>
          <a:endParaRPr lang="ar-IQ" sz="4800" b="1" dirty="0">
            <a:solidFill>
              <a:srgbClr val="002060"/>
            </a:solidFill>
          </a:endParaRPr>
        </a:p>
      </dgm:t>
    </dgm:pt>
    <dgm:pt modelId="{34C6C152-B5CF-43BD-9820-59A696FEEE1D}" type="parTrans" cxnId="{C73365AE-122F-4539-A828-9BB9F6379CFE}">
      <dgm:prSet/>
      <dgm:spPr/>
      <dgm:t>
        <a:bodyPr/>
        <a:lstStyle/>
        <a:p>
          <a:pPr rtl="1"/>
          <a:endParaRPr lang="ar-IQ"/>
        </a:p>
      </dgm:t>
    </dgm:pt>
    <dgm:pt modelId="{DE20602A-4B69-4899-8647-EBBC17D2FB61}" type="sibTrans" cxnId="{C73365AE-122F-4539-A828-9BB9F6379CFE}">
      <dgm:prSet/>
      <dgm:spPr/>
      <dgm:t>
        <a:bodyPr/>
        <a:lstStyle/>
        <a:p>
          <a:pPr rtl="1"/>
          <a:endParaRPr lang="ar-IQ"/>
        </a:p>
      </dgm:t>
    </dgm:pt>
    <dgm:pt modelId="{4F4559DF-C6CD-4557-8689-D4BBEF12B3CA}">
      <dgm:prSet phldrT="[نص]" custT="1"/>
      <dgm:spPr/>
      <dgm:t>
        <a:bodyPr/>
        <a:lstStyle/>
        <a:p>
          <a:pPr rtl="1"/>
          <a:r>
            <a:rPr lang="ar-IQ" sz="4000" b="1" dirty="0" smtClean="0">
              <a:solidFill>
                <a:srgbClr val="7030A0"/>
              </a:solidFill>
            </a:rPr>
            <a:t>التقويم=</a:t>
          </a:r>
          <a:r>
            <a:rPr lang="ar-IQ" sz="2800" b="1" dirty="0" smtClean="0">
              <a:solidFill>
                <a:srgbClr val="7030A0"/>
              </a:solidFill>
            </a:rPr>
            <a:t>تصحيح مسار السياسة العامة</a:t>
          </a:r>
          <a:endParaRPr lang="ar-IQ" sz="2800" b="1" dirty="0">
            <a:solidFill>
              <a:srgbClr val="7030A0"/>
            </a:solidFill>
          </a:endParaRPr>
        </a:p>
      </dgm:t>
    </dgm:pt>
    <dgm:pt modelId="{3290FA0A-F5EB-46A8-909B-1161D68D6D13}" type="parTrans" cxnId="{ED0D5D85-5885-4127-B429-40A6CB26C749}">
      <dgm:prSet/>
      <dgm:spPr/>
      <dgm:t>
        <a:bodyPr/>
        <a:lstStyle/>
        <a:p>
          <a:pPr rtl="1"/>
          <a:endParaRPr lang="ar-IQ"/>
        </a:p>
      </dgm:t>
    </dgm:pt>
    <dgm:pt modelId="{B8A8F796-D5BE-4CE1-809F-24B416A0C26D}" type="sibTrans" cxnId="{ED0D5D85-5885-4127-B429-40A6CB26C749}">
      <dgm:prSet/>
      <dgm:spPr/>
      <dgm:t>
        <a:bodyPr/>
        <a:lstStyle/>
        <a:p>
          <a:pPr rtl="1"/>
          <a:endParaRPr lang="ar-IQ"/>
        </a:p>
      </dgm:t>
    </dgm:pt>
    <dgm:pt modelId="{55CB93ED-9854-474A-9B2C-BB6DFD3DBE3A}">
      <dgm:prSet phldrT="[نص]" custT="1"/>
      <dgm:spPr/>
      <dgm:t>
        <a:bodyPr/>
        <a:lstStyle/>
        <a:p>
          <a:pPr rtl="1"/>
          <a:r>
            <a:rPr lang="ar-IQ" sz="2900" dirty="0" smtClean="0"/>
            <a:t>                      </a:t>
          </a:r>
          <a:r>
            <a:rPr lang="ar-IQ" sz="4400" b="1" dirty="0" smtClean="0">
              <a:solidFill>
                <a:srgbClr val="0070C0"/>
              </a:solidFill>
            </a:rPr>
            <a:t>التقييم(المراجعة)</a:t>
          </a:r>
          <a:endParaRPr lang="ar-IQ" sz="4400" b="1" dirty="0">
            <a:solidFill>
              <a:srgbClr val="0070C0"/>
            </a:solidFill>
          </a:endParaRPr>
        </a:p>
      </dgm:t>
    </dgm:pt>
    <dgm:pt modelId="{17EAC958-03C4-44AF-8B71-6F03D8325740}" type="parTrans" cxnId="{93C0B958-DF9E-414C-8488-0BC30F5C5427}">
      <dgm:prSet/>
      <dgm:spPr/>
      <dgm:t>
        <a:bodyPr/>
        <a:lstStyle/>
        <a:p>
          <a:pPr rtl="1"/>
          <a:endParaRPr lang="ar-IQ"/>
        </a:p>
      </dgm:t>
    </dgm:pt>
    <dgm:pt modelId="{4D7F2082-4DE4-495B-9C6A-08D7F1794993}" type="sibTrans" cxnId="{93C0B958-DF9E-414C-8488-0BC30F5C5427}">
      <dgm:prSet/>
      <dgm:spPr/>
      <dgm:t>
        <a:bodyPr/>
        <a:lstStyle/>
        <a:p>
          <a:pPr rtl="1"/>
          <a:endParaRPr lang="ar-IQ"/>
        </a:p>
      </dgm:t>
    </dgm:pt>
    <dgm:pt modelId="{DF614F65-0D28-458C-B62D-015E35C2F541}" type="pres">
      <dgm:prSet presAssocID="{7B4D5D4D-2B48-4213-ACB7-B4D1B950261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042B080B-AAEA-4943-846D-07BA82B0C9BA}" type="pres">
      <dgm:prSet presAssocID="{3F8F02E8-B072-49CF-93BA-4B4DC6339500}" presName="boxAndChildren" presStyleCnt="0"/>
      <dgm:spPr/>
    </dgm:pt>
    <dgm:pt modelId="{263A360C-4213-4916-9064-74B657C7811B}" type="pres">
      <dgm:prSet presAssocID="{3F8F02E8-B072-49CF-93BA-4B4DC6339500}" presName="parentTextBox" presStyleLbl="node1" presStyleIdx="0" presStyleCnt="3"/>
      <dgm:spPr/>
      <dgm:t>
        <a:bodyPr/>
        <a:lstStyle/>
        <a:p>
          <a:pPr rtl="1"/>
          <a:endParaRPr lang="ar-IQ"/>
        </a:p>
      </dgm:t>
    </dgm:pt>
    <dgm:pt modelId="{E4DACA20-3367-4124-AF80-887E446F22AE}" type="pres">
      <dgm:prSet presAssocID="{3F8F02E8-B072-49CF-93BA-4B4DC6339500}" presName="entireBox" presStyleLbl="node1" presStyleIdx="0" presStyleCnt="3"/>
      <dgm:spPr/>
      <dgm:t>
        <a:bodyPr/>
        <a:lstStyle/>
        <a:p>
          <a:pPr rtl="1"/>
          <a:endParaRPr lang="ar-IQ"/>
        </a:p>
      </dgm:t>
    </dgm:pt>
    <dgm:pt modelId="{A4216123-CF41-4739-ACDE-E95D835C9E10}" type="pres">
      <dgm:prSet presAssocID="{3F8F02E8-B072-49CF-93BA-4B4DC6339500}" presName="descendantBox" presStyleCnt="0"/>
      <dgm:spPr/>
    </dgm:pt>
    <dgm:pt modelId="{68E63186-00C0-4919-A480-83AD02924D1A}" type="pres">
      <dgm:prSet presAssocID="{4F4559DF-C6CD-4557-8689-D4BBEF12B3CA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71959899-CE30-4DD6-A179-20EC63D39AF3}" type="pres">
      <dgm:prSet presAssocID="{55CB93ED-9854-474A-9B2C-BB6DFD3DBE3A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F1A7C47-713A-4503-984C-E59DE90DE422}" type="pres">
      <dgm:prSet presAssocID="{38B62F96-FD30-4F48-93F7-9DE40D79874F}" presName="sp" presStyleCnt="0"/>
      <dgm:spPr/>
    </dgm:pt>
    <dgm:pt modelId="{78C52EFD-D34A-4C1D-8254-2CAE1B7E820C}" type="pres">
      <dgm:prSet presAssocID="{84C8B060-E801-4C0A-97A9-63EEDA5F2A4B}" presName="arrowAndChildren" presStyleCnt="0"/>
      <dgm:spPr/>
    </dgm:pt>
    <dgm:pt modelId="{35B85ED7-3CFA-47C6-B3D4-1AAD38E0C020}" type="pres">
      <dgm:prSet presAssocID="{84C8B060-E801-4C0A-97A9-63EEDA5F2A4B}" presName="parentTextArrow" presStyleLbl="node1" presStyleIdx="0" presStyleCnt="3"/>
      <dgm:spPr/>
      <dgm:t>
        <a:bodyPr/>
        <a:lstStyle/>
        <a:p>
          <a:pPr rtl="1"/>
          <a:endParaRPr lang="ar-IQ"/>
        </a:p>
      </dgm:t>
    </dgm:pt>
    <dgm:pt modelId="{EE81D550-9991-4835-9A7A-16A45C74A59A}" type="pres">
      <dgm:prSet presAssocID="{84C8B060-E801-4C0A-97A9-63EEDA5F2A4B}" presName="arrow" presStyleLbl="node1" presStyleIdx="1" presStyleCnt="3"/>
      <dgm:spPr/>
      <dgm:t>
        <a:bodyPr/>
        <a:lstStyle/>
        <a:p>
          <a:pPr rtl="1"/>
          <a:endParaRPr lang="ar-IQ"/>
        </a:p>
      </dgm:t>
    </dgm:pt>
    <dgm:pt modelId="{CCF0B34D-3F87-4A87-8AB8-583DD3C4E907}" type="pres">
      <dgm:prSet presAssocID="{84C8B060-E801-4C0A-97A9-63EEDA5F2A4B}" presName="descendantArrow" presStyleCnt="0"/>
      <dgm:spPr/>
    </dgm:pt>
    <dgm:pt modelId="{F6F763CC-42B6-4AEC-8C02-FF367117B62D}" type="pres">
      <dgm:prSet presAssocID="{6FDD516D-31A0-45C5-9F56-3508D9E901D0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3867C4C-2F14-43FD-BB09-CAB3AF1319CD}" type="pres">
      <dgm:prSet presAssocID="{339C5C45-DB30-4365-9B3A-DC7E7D79EE86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701892E1-63BC-42BD-8143-2AD7396C26C0}" type="pres">
      <dgm:prSet presAssocID="{7A236942-E0C5-4BBF-93A5-7228498D1A11}" presName="sp" presStyleCnt="0"/>
      <dgm:spPr/>
    </dgm:pt>
    <dgm:pt modelId="{A9D2B009-4793-421B-80D5-6DE2D40F1BE5}" type="pres">
      <dgm:prSet presAssocID="{77D5DD61-967D-40E3-961F-B536B5E38DD2}" presName="arrowAndChildren" presStyleCnt="0"/>
      <dgm:spPr/>
    </dgm:pt>
    <dgm:pt modelId="{B6C91D67-0D78-44F7-9E37-B40157183D52}" type="pres">
      <dgm:prSet presAssocID="{77D5DD61-967D-40E3-961F-B536B5E38DD2}" presName="parentTextArrow" presStyleLbl="node1" presStyleIdx="1" presStyleCnt="3"/>
      <dgm:spPr/>
      <dgm:t>
        <a:bodyPr/>
        <a:lstStyle/>
        <a:p>
          <a:pPr rtl="1"/>
          <a:endParaRPr lang="ar-IQ"/>
        </a:p>
      </dgm:t>
    </dgm:pt>
    <dgm:pt modelId="{9497852C-006E-4C21-AC95-C3174E3BDF34}" type="pres">
      <dgm:prSet presAssocID="{77D5DD61-967D-40E3-961F-B536B5E38DD2}" presName="arrow" presStyleLbl="node1" presStyleIdx="2" presStyleCnt="3"/>
      <dgm:spPr/>
      <dgm:t>
        <a:bodyPr/>
        <a:lstStyle/>
        <a:p>
          <a:pPr rtl="1"/>
          <a:endParaRPr lang="ar-IQ"/>
        </a:p>
      </dgm:t>
    </dgm:pt>
    <dgm:pt modelId="{5B87153B-70DF-435C-A026-3909D5E72398}" type="pres">
      <dgm:prSet presAssocID="{77D5DD61-967D-40E3-961F-B536B5E38DD2}" presName="descendantArrow" presStyleCnt="0"/>
      <dgm:spPr/>
    </dgm:pt>
    <dgm:pt modelId="{5C215F17-9CB0-445B-B3FB-ABEF73B599BF}" type="pres">
      <dgm:prSet presAssocID="{7A19E111-D37D-4E62-BE43-7549D6998E5B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CC3450B-1E59-4D99-AA8F-2855F58671BB}" type="pres">
      <dgm:prSet presAssocID="{9D88086F-301D-4FBE-ABD2-C1B92C2E0969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B6DFE55B-2A28-46D3-8B83-1527EF02DD9F}" type="presOf" srcId="{55CB93ED-9854-474A-9B2C-BB6DFD3DBE3A}" destId="{71959899-CE30-4DD6-A179-20EC63D39AF3}" srcOrd="0" destOrd="0" presId="urn:microsoft.com/office/officeart/2005/8/layout/process4"/>
    <dgm:cxn modelId="{ED0D5D85-5885-4127-B429-40A6CB26C749}" srcId="{3F8F02E8-B072-49CF-93BA-4B4DC6339500}" destId="{4F4559DF-C6CD-4557-8689-D4BBEF12B3CA}" srcOrd="0" destOrd="0" parTransId="{3290FA0A-F5EB-46A8-909B-1161D68D6D13}" sibTransId="{B8A8F796-D5BE-4CE1-809F-24B416A0C26D}"/>
    <dgm:cxn modelId="{D1DB1F23-7DAC-458A-A09E-E4B6832D78A3}" srcId="{77D5DD61-967D-40E3-961F-B536B5E38DD2}" destId="{9D88086F-301D-4FBE-ABD2-C1B92C2E0969}" srcOrd="1" destOrd="0" parTransId="{ABF42DCF-82B4-4C87-AF70-A6D0E23F53CC}" sibTransId="{36E511E8-81F0-4B6F-8588-ABE1E5D6E88A}"/>
    <dgm:cxn modelId="{1FDDAEE5-86F1-40EC-AAF2-031C3978592B}" type="presOf" srcId="{84C8B060-E801-4C0A-97A9-63EEDA5F2A4B}" destId="{35B85ED7-3CFA-47C6-B3D4-1AAD38E0C020}" srcOrd="0" destOrd="0" presId="urn:microsoft.com/office/officeart/2005/8/layout/process4"/>
    <dgm:cxn modelId="{CBABB99A-1BF7-44F1-AC15-CD0F0E4AE580}" type="presOf" srcId="{4F4559DF-C6CD-4557-8689-D4BBEF12B3CA}" destId="{68E63186-00C0-4919-A480-83AD02924D1A}" srcOrd="0" destOrd="0" presId="urn:microsoft.com/office/officeart/2005/8/layout/process4"/>
    <dgm:cxn modelId="{69D78897-C682-4A67-B602-B7213D94C5FE}" srcId="{77D5DD61-967D-40E3-961F-B536B5E38DD2}" destId="{7A19E111-D37D-4E62-BE43-7549D6998E5B}" srcOrd="0" destOrd="0" parTransId="{A92598AE-74BD-434D-8C66-EB541C4711FA}" sibTransId="{D1917BA2-D8E5-4173-A715-F8FA047DFD6D}"/>
    <dgm:cxn modelId="{67BB08A5-847E-42F0-A641-0115428FE43D}" type="presOf" srcId="{3F8F02E8-B072-49CF-93BA-4B4DC6339500}" destId="{E4DACA20-3367-4124-AF80-887E446F22AE}" srcOrd="1" destOrd="0" presId="urn:microsoft.com/office/officeart/2005/8/layout/process4"/>
    <dgm:cxn modelId="{2C9BE1FE-0896-4ABB-AA0F-38EA7593B72A}" type="presOf" srcId="{7A19E111-D37D-4E62-BE43-7549D6998E5B}" destId="{5C215F17-9CB0-445B-B3FB-ABEF73B599BF}" srcOrd="0" destOrd="0" presId="urn:microsoft.com/office/officeart/2005/8/layout/process4"/>
    <dgm:cxn modelId="{E217BC2F-D378-4EE5-AA64-1F7649DE6349}" type="presOf" srcId="{339C5C45-DB30-4365-9B3A-DC7E7D79EE86}" destId="{53867C4C-2F14-43FD-BB09-CAB3AF1319CD}" srcOrd="0" destOrd="0" presId="urn:microsoft.com/office/officeart/2005/8/layout/process4"/>
    <dgm:cxn modelId="{7041AB11-330D-409D-B34C-547F85F32E78}" srcId="{7B4D5D4D-2B48-4213-ACB7-B4D1B9502610}" destId="{77D5DD61-967D-40E3-961F-B536B5E38DD2}" srcOrd="0" destOrd="0" parTransId="{12072050-CAE8-48A2-AC03-278FC1A4736A}" sibTransId="{7A236942-E0C5-4BBF-93A5-7228498D1A11}"/>
    <dgm:cxn modelId="{A7DFCB4D-3023-4EDA-8FD6-BAEA566D52BC}" srcId="{84C8B060-E801-4C0A-97A9-63EEDA5F2A4B}" destId="{339C5C45-DB30-4365-9B3A-DC7E7D79EE86}" srcOrd="1" destOrd="0" parTransId="{47F1547E-D879-4D2F-B71B-5F3BFCB28968}" sibTransId="{24DDCD4C-BE1B-4CA3-88BE-A53A59DAB60E}"/>
    <dgm:cxn modelId="{59B1D4B2-26CA-4F55-BF23-73C62124F7DB}" type="presOf" srcId="{3F8F02E8-B072-49CF-93BA-4B4DC6339500}" destId="{263A360C-4213-4916-9064-74B657C7811B}" srcOrd="0" destOrd="0" presId="urn:microsoft.com/office/officeart/2005/8/layout/process4"/>
    <dgm:cxn modelId="{327214D0-9CA5-4574-A677-7C5476C96627}" srcId="{84C8B060-E801-4C0A-97A9-63EEDA5F2A4B}" destId="{6FDD516D-31A0-45C5-9F56-3508D9E901D0}" srcOrd="0" destOrd="0" parTransId="{89F288A6-63BB-4706-85F3-0318464414E9}" sibTransId="{051E8CAB-5EC8-4D62-88D8-E579F131C8B9}"/>
    <dgm:cxn modelId="{460716C4-1612-4A8B-BA2B-819E7D64D1AA}" type="presOf" srcId="{7B4D5D4D-2B48-4213-ACB7-B4D1B9502610}" destId="{DF614F65-0D28-458C-B62D-015E35C2F541}" srcOrd="0" destOrd="0" presId="urn:microsoft.com/office/officeart/2005/8/layout/process4"/>
    <dgm:cxn modelId="{07F1F50A-4C3E-4A92-9D6A-70DBF3B70B29}" type="presOf" srcId="{84C8B060-E801-4C0A-97A9-63EEDA5F2A4B}" destId="{EE81D550-9991-4835-9A7A-16A45C74A59A}" srcOrd="1" destOrd="0" presId="urn:microsoft.com/office/officeart/2005/8/layout/process4"/>
    <dgm:cxn modelId="{46AC49F3-3379-4854-AFF3-114743C16DBD}" type="presOf" srcId="{9D88086F-301D-4FBE-ABD2-C1B92C2E0969}" destId="{9CC3450B-1E59-4D99-AA8F-2855F58671BB}" srcOrd="0" destOrd="0" presId="urn:microsoft.com/office/officeart/2005/8/layout/process4"/>
    <dgm:cxn modelId="{10E7B219-378C-4DFE-9BFE-33DC54D3B984}" srcId="{7B4D5D4D-2B48-4213-ACB7-B4D1B9502610}" destId="{84C8B060-E801-4C0A-97A9-63EEDA5F2A4B}" srcOrd="1" destOrd="0" parTransId="{5513D7F4-3C96-4E41-9688-A84CB29F78D3}" sibTransId="{38B62F96-FD30-4F48-93F7-9DE40D79874F}"/>
    <dgm:cxn modelId="{9C08BA03-B9CA-412B-9102-CC0306A9FC89}" type="presOf" srcId="{77D5DD61-967D-40E3-961F-B536B5E38DD2}" destId="{B6C91D67-0D78-44F7-9E37-B40157183D52}" srcOrd="0" destOrd="0" presId="urn:microsoft.com/office/officeart/2005/8/layout/process4"/>
    <dgm:cxn modelId="{E41DD772-BB59-4306-AEF1-7E871D47CBA2}" type="presOf" srcId="{6FDD516D-31A0-45C5-9F56-3508D9E901D0}" destId="{F6F763CC-42B6-4AEC-8C02-FF367117B62D}" srcOrd="0" destOrd="0" presId="urn:microsoft.com/office/officeart/2005/8/layout/process4"/>
    <dgm:cxn modelId="{93C0B958-DF9E-414C-8488-0BC30F5C5427}" srcId="{3F8F02E8-B072-49CF-93BA-4B4DC6339500}" destId="{55CB93ED-9854-474A-9B2C-BB6DFD3DBE3A}" srcOrd="1" destOrd="0" parTransId="{17EAC958-03C4-44AF-8B71-6F03D8325740}" sibTransId="{4D7F2082-4DE4-495B-9C6A-08D7F1794993}"/>
    <dgm:cxn modelId="{C73365AE-122F-4539-A828-9BB9F6379CFE}" srcId="{7B4D5D4D-2B48-4213-ACB7-B4D1B9502610}" destId="{3F8F02E8-B072-49CF-93BA-4B4DC6339500}" srcOrd="2" destOrd="0" parTransId="{34C6C152-B5CF-43BD-9820-59A696FEEE1D}" sibTransId="{DE20602A-4B69-4899-8647-EBBC17D2FB61}"/>
    <dgm:cxn modelId="{FE4F649B-859B-403A-819F-AAC674BE3D55}" type="presOf" srcId="{77D5DD61-967D-40E3-961F-B536B5E38DD2}" destId="{9497852C-006E-4C21-AC95-C3174E3BDF34}" srcOrd="1" destOrd="0" presId="urn:microsoft.com/office/officeart/2005/8/layout/process4"/>
    <dgm:cxn modelId="{D2F3AF0A-4710-4AD4-B780-C7E35214DFFE}" type="presParOf" srcId="{DF614F65-0D28-458C-B62D-015E35C2F541}" destId="{042B080B-AAEA-4943-846D-07BA82B0C9BA}" srcOrd="0" destOrd="0" presId="urn:microsoft.com/office/officeart/2005/8/layout/process4"/>
    <dgm:cxn modelId="{D25139CE-33E0-45B2-AB22-73B147085707}" type="presParOf" srcId="{042B080B-AAEA-4943-846D-07BA82B0C9BA}" destId="{263A360C-4213-4916-9064-74B657C7811B}" srcOrd="0" destOrd="0" presId="urn:microsoft.com/office/officeart/2005/8/layout/process4"/>
    <dgm:cxn modelId="{BB677B32-A183-4F19-BA7C-1607C1542FFB}" type="presParOf" srcId="{042B080B-AAEA-4943-846D-07BA82B0C9BA}" destId="{E4DACA20-3367-4124-AF80-887E446F22AE}" srcOrd="1" destOrd="0" presId="urn:microsoft.com/office/officeart/2005/8/layout/process4"/>
    <dgm:cxn modelId="{659532CB-0711-41DB-837E-DA5300A539FF}" type="presParOf" srcId="{042B080B-AAEA-4943-846D-07BA82B0C9BA}" destId="{A4216123-CF41-4739-ACDE-E95D835C9E10}" srcOrd="2" destOrd="0" presId="urn:microsoft.com/office/officeart/2005/8/layout/process4"/>
    <dgm:cxn modelId="{30A61119-BFB4-45FF-8EB3-3FB377964000}" type="presParOf" srcId="{A4216123-CF41-4739-ACDE-E95D835C9E10}" destId="{68E63186-00C0-4919-A480-83AD02924D1A}" srcOrd="0" destOrd="0" presId="urn:microsoft.com/office/officeart/2005/8/layout/process4"/>
    <dgm:cxn modelId="{34678E38-B769-471C-852A-BD563D3CAAA2}" type="presParOf" srcId="{A4216123-CF41-4739-ACDE-E95D835C9E10}" destId="{71959899-CE30-4DD6-A179-20EC63D39AF3}" srcOrd="1" destOrd="0" presId="urn:microsoft.com/office/officeart/2005/8/layout/process4"/>
    <dgm:cxn modelId="{1AEB90B5-E229-4980-BA12-91D3C3AEE4D3}" type="presParOf" srcId="{DF614F65-0D28-458C-B62D-015E35C2F541}" destId="{2F1A7C47-713A-4503-984C-E59DE90DE422}" srcOrd="1" destOrd="0" presId="urn:microsoft.com/office/officeart/2005/8/layout/process4"/>
    <dgm:cxn modelId="{D3213042-64FB-4AED-9C81-EA48AABCF191}" type="presParOf" srcId="{DF614F65-0D28-458C-B62D-015E35C2F541}" destId="{78C52EFD-D34A-4C1D-8254-2CAE1B7E820C}" srcOrd="2" destOrd="0" presId="urn:microsoft.com/office/officeart/2005/8/layout/process4"/>
    <dgm:cxn modelId="{08BDF35F-716A-434F-93A5-B258905306CD}" type="presParOf" srcId="{78C52EFD-D34A-4C1D-8254-2CAE1B7E820C}" destId="{35B85ED7-3CFA-47C6-B3D4-1AAD38E0C020}" srcOrd="0" destOrd="0" presId="urn:microsoft.com/office/officeart/2005/8/layout/process4"/>
    <dgm:cxn modelId="{5F49F6B1-D620-4277-885E-E56C8874C294}" type="presParOf" srcId="{78C52EFD-D34A-4C1D-8254-2CAE1B7E820C}" destId="{EE81D550-9991-4835-9A7A-16A45C74A59A}" srcOrd="1" destOrd="0" presId="urn:microsoft.com/office/officeart/2005/8/layout/process4"/>
    <dgm:cxn modelId="{74AE1FD4-05F3-47B2-8126-CA67DE5F1703}" type="presParOf" srcId="{78C52EFD-D34A-4C1D-8254-2CAE1B7E820C}" destId="{CCF0B34D-3F87-4A87-8AB8-583DD3C4E907}" srcOrd="2" destOrd="0" presId="urn:microsoft.com/office/officeart/2005/8/layout/process4"/>
    <dgm:cxn modelId="{3E2E6AF1-C0AE-480B-B5B8-866A0D0CBFB8}" type="presParOf" srcId="{CCF0B34D-3F87-4A87-8AB8-583DD3C4E907}" destId="{F6F763CC-42B6-4AEC-8C02-FF367117B62D}" srcOrd="0" destOrd="0" presId="urn:microsoft.com/office/officeart/2005/8/layout/process4"/>
    <dgm:cxn modelId="{42A4092D-6FF4-445C-B714-9DFAE66EAD52}" type="presParOf" srcId="{CCF0B34D-3F87-4A87-8AB8-583DD3C4E907}" destId="{53867C4C-2F14-43FD-BB09-CAB3AF1319CD}" srcOrd="1" destOrd="0" presId="urn:microsoft.com/office/officeart/2005/8/layout/process4"/>
    <dgm:cxn modelId="{ED31603D-E014-48D3-A24B-BCA09B71DE30}" type="presParOf" srcId="{DF614F65-0D28-458C-B62D-015E35C2F541}" destId="{701892E1-63BC-42BD-8143-2AD7396C26C0}" srcOrd="3" destOrd="0" presId="urn:microsoft.com/office/officeart/2005/8/layout/process4"/>
    <dgm:cxn modelId="{5D158174-3944-46A8-8A16-7E14953767C7}" type="presParOf" srcId="{DF614F65-0D28-458C-B62D-015E35C2F541}" destId="{A9D2B009-4793-421B-80D5-6DE2D40F1BE5}" srcOrd="4" destOrd="0" presId="urn:microsoft.com/office/officeart/2005/8/layout/process4"/>
    <dgm:cxn modelId="{2A28C973-74FD-49DA-A08B-744FA313B200}" type="presParOf" srcId="{A9D2B009-4793-421B-80D5-6DE2D40F1BE5}" destId="{B6C91D67-0D78-44F7-9E37-B40157183D52}" srcOrd="0" destOrd="0" presId="urn:microsoft.com/office/officeart/2005/8/layout/process4"/>
    <dgm:cxn modelId="{16435BA1-6FB6-4DC5-B266-576E6C3C2705}" type="presParOf" srcId="{A9D2B009-4793-421B-80D5-6DE2D40F1BE5}" destId="{9497852C-006E-4C21-AC95-C3174E3BDF34}" srcOrd="1" destOrd="0" presId="urn:microsoft.com/office/officeart/2005/8/layout/process4"/>
    <dgm:cxn modelId="{F5D4DDE6-1DE8-434C-BC13-01EA3F4D5719}" type="presParOf" srcId="{A9D2B009-4793-421B-80D5-6DE2D40F1BE5}" destId="{5B87153B-70DF-435C-A026-3909D5E72398}" srcOrd="2" destOrd="0" presId="urn:microsoft.com/office/officeart/2005/8/layout/process4"/>
    <dgm:cxn modelId="{5701F342-B231-42DB-B81C-DB40F37CF8C1}" type="presParOf" srcId="{5B87153B-70DF-435C-A026-3909D5E72398}" destId="{5C215F17-9CB0-445B-B3FB-ABEF73B599BF}" srcOrd="0" destOrd="0" presId="urn:microsoft.com/office/officeart/2005/8/layout/process4"/>
    <dgm:cxn modelId="{E9FE5A31-48B2-4D89-80FE-0D7FEEE8AAB0}" type="presParOf" srcId="{5B87153B-70DF-435C-A026-3909D5E72398}" destId="{9CC3450B-1E59-4D99-AA8F-2855F58671BB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1A40B7-8E0F-4214-8A3E-2BDC8206956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57F6A6DB-DEAC-40F7-92B1-284C6EE80345}">
      <dgm:prSet phldrT="[نص]" custT="1"/>
      <dgm:spPr/>
      <dgm:t>
        <a:bodyPr/>
        <a:lstStyle/>
        <a:p>
          <a:pPr algn="just" rtl="1"/>
          <a:r>
            <a:rPr lang="ar-IQ" sz="3200" b="1" dirty="0" smtClean="0">
              <a:solidFill>
                <a:srgbClr val="7030A0"/>
              </a:solidFill>
            </a:rPr>
            <a:t>أولاً-</a:t>
          </a:r>
          <a:r>
            <a:rPr lang="ar-IQ" sz="3200" b="1" dirty="0" smtClean="0"/>
            <a:t> </a:t>
          </a:r>
          <a:r>
            <a:rPr lang="ar-IQ" sz="3200" b="1" u="sng" dirty="0" smtClean="0">
              <a:solidFill>
                <a:schemeClr val="accent6">
                  <a:lumMod val="50000"/>
                </a:schemeClr>
              </a:solidFill>
            </a:rPr>
            <a:t>تحديد ماهية المشكلة</a:t>
          </a:r>
          <a:r>
            <a:rPr lang="ar-IQ" sz="3200" b="1" dirty="0" smtClean="0"/>
            <a:t>:</a:t>
          </a:r>
          <a:r>
            <a:rPr lang="ar-IQ" sz="3200" b="1" dirty="0" smtClean="0">
              <a:solidFill>
                <a:schemeClr val="bg2">
                  <a:lumMod val="25000"/>
                </a:schemeClr>
              </a:solidFill>
            </a:rPr>
            <a:t>الدقة في التشخيص لواقع المشكلة وأسبابها وأبعادها وآثارها الحالية والمحتملة.</a:t>
          </a:r>
          <a:endParaRPr lang="ar-IQ" sz="3200" b="1" dirty="0">
            <a:solidFill>
              <a:schemeClr val="bg2">
                <a:lumMod val="25000"/>
              </a:schemeClr>
            </a:solidFill>
          </a:endParaRPr>
        </a:p>
      </dgm:t>
    </dgm:pt>
    <dgm:pt modelId="{F6D417B7-BF9D-4186-8A01-E053154280A7}" type="parTrans" cxnId="{58194A34-A9AD-4795-A2E2-5BAE5FDB3C67}">
      <dgm:prSet/>
      <dgm:spPr/>
      <dgm:t>
        <a:bodyPr/>
        <a:lstStyle/>
        <a:p>
          <a:pPr rtl="1"/>
          <a:endParaRPr lang="ar-IQ"/>
        </a:p>
      </dgm:t>
    </dgm:pt>
    <dgm:pt modelId="{73A2BDCB-04C8-4D62-8A34-822FF324B0AD}" type="sibTrans" cxnId="{58194A34-A9AD-4795-A2E2-5BAE5FDB3C67}">
      <dgm:prSet/>
      <dgm:spPr/>
      <dgm:t>
        <a:bodyPr/>
        <a:lstStyle/>
        <a:p>
          <a:pPr rtl="1"/>
          <a:endParaRPr lang="ar-IQ"/>
        </a:p>
      </dgm:t>
    </dgm:pt>
    <dgm:pt modelId="{96E1D076-8CF8-4B36-8C5C-E9C5B9C7E221}">
      <dgm:prSet phldrT="[نص]" phldr="1"/>
      <dgm:spPr/>
      <dgm:t>
        <a:bodyPr/>
        <a:lstStyle/>
        <a:p>
          <a:pPr algn="r" rtl="1"/>
          <a:endParaRPr lang="ar-IQ" sz="1800"/>
        </a:p>
      </dgm:t>
    </dgm:pt>
    <dgm:pt modelId="{5591C195-6BA8-42F3-BB28-6056E6AE3B50}" type="parTrans" cxnId="{4D512250-AE33-4B3C-9E88-0E961A19DBEB}">
      <dgm:prSet/>
      <dgm:spPr/>
      <dgm:t>
        <a:bodyPr/>
        <a:lstStyle/>
        <a:p>
          <a:pPr rtl="1"/>
          <a:endParaRPr lang="ar-IQ"/>
        </a:p>
      </dgm:t>
    </dgm:pt>
    <dgm:pt modelId="{90D40E1B-61AE-4D75-9CF5-6FB5CFB54447}" type="sibTrans" cxnId="{4D512250-AE33-4B3C-9E88-0E961A19DBEB}">
      <dgm:prSet/>
      <dgm:spPr/>
      <dgm:t>
        <a:bodyPr/>
        <a:lstStyle/>
        <a:p>
          <a:pPr rtl="1"/>
          <a:endParaRPr lang="ar-IQ"/>
        </a:p>
      </dgm:t>
    </dgm:pt>
    <dgm:pt modelId="{B750187A-7B58-4EE7-BEB6-C429A19EFD5E}">
      <dgm:prSet phldrT="[نص]" phldr="1"/>
      <dgm:spPr/>
      <dgm:t>
        <a:bodyPr/>
        <a:lstStyle/>
        <a:p>
          <a:pPr algn="r" rtl="1"/>
          <a:endParaRPr lang="ar-IQ" sz="1800"/>
        </a:p>
      </dgm:t>
    </dgm:pt>
    <dgm:pt modelId="{84D3276D-4BBA-441E-9C13-708954B24493}" type="parTrans" cxnId="{F2C6D544-BE63-440F-BB46-02B84CBDC346}">
      <dgm:prSet/>
      <dgm:spPr/>
      <dgm:t>
        <a:bodyPr/>
        <a:lstStyle/>
        <a:p>
          <a:pPr rtl="1"/>
          <a:endParaRPr lang="ar-IQ"/>
        </a:p>
      </dgm:t>
    </dgm:pt>
    <dgm:pt modelId="{0A4F78D1-0869-45E3-A9C9-EEBE1FEB501B}" type="sibTrans" cxnId="{F2C6D544-BE63-440F-BB46-02B84CBDC346}">
      <dgm:prSet/>
      <dgm:spPr/>
      <dgm:t>
        <a:bodyPr/>
        <a:lstStyle/>
        <a:p>
          <a:pPr rtl="1"/>
          <a:endParaRPr lang="ar-IQ"/>
        </a:p>
      </dgm:t>
    </dgm:pt>
    <dgm:pt modelId="{D5DC4C0E-DD8D-4237-980C-FB93BD4A10B4}">
      <dgm:prSet phldrT="[نص]" custT="1"/>
      <dgm:spPr/>
      <dgm:t>
        <a:bodyPr/>
        <a:lstStyle/>
        <a:p>
          <a:pPr algn="just" rtl="1"/>
          <a:r>
            <a:rPr lang="ar-IQ" sz="3200" b="1" dirty="0" smtClean="0">
              <a:solidFill>
                <a:srgbClr val="FF0000"/>
              </a:solidFill>
            </a:rPr>
            <a:t>ثانياً-</a:t>
          </a:r>
          <a:r>
            <a:rPr lang="ar-IQ" sz="3200" b="1" dirty="0" smtClean="0"/>
            <a:t> </a:t>
          </a:r>
          <a:r>
            <a:rPr lang="ar-IQ" sz="3200" b="1" u="sng" dirty="0" smtClean="0">
              <a:solidFill>
                <a:schemeClr val="bg2">
                  <a:lumMod val="25000"/>
                </a:schemeClr>
              </a:solidFill>
            </a:rPr>
            <a:t>تحديد طبيعة المشكلة</a:t>
          </a:r>
          <a:r>
            <a:rPr lang="ar-IQ" sz="3200" b="1" dirty="0" smtClean="0">
              <a:solidFill>
                <a:srgbClr val="92D050"/>
              </a:solidFill>
            </a:rPr>
            <a:t>(خاصة-اجتماعية-</a:t>
          </a:r>
          <a:r>
            <a:rPr lang="ar-IQ" sz="4000" b="1" u="sng" dirty="0" smtClean="0">
              <a:solidFill>
                <a:srgbClr val="92D050"/>
              </a:solidFill>
            </a:rPr>
            <a:t>عامة:</a:t>
          </a:r>
          <a:r>
            <a:rPr lang="ar-IQ" sz="3200" b="1" dirty="0" err="1" smtClean="0">
              <a:solidFill>
                <a:srgbClr val="92D050"/>
              </a:solidFill>
            </a:rPr>
            <a:t>لايمكن</a:t>
          </a:r>
          <a:r>
            <a:rPr lang="ar-IQ" sz="3200" b="1" dirty="0" smtClean="0">
              <a:solidFill>
                <a:srgbClr val="92D050"/>
              </a:solidFill>
            </a:rPr>
            <a:t> حلها إلا من خلال مؤسسات الدولة المركزية ويعد حلها من الأولويات)</a:t>
          </a:r>
          <a:endParaRPr lang="ar-IQ" sz="2400" dirty="0">
            <a:solidFill>
              <a:srgbClr val="92D050"/>
            </a:solidFill>
          </a:endParaRPr>
        </a:p>
      </dgm:t>
    </dgm:pt>
    <dgm:pt modelId="{1BA3F1E6-70A9-4CD6-88A0-D60968443BDB}" type="parTrans" cxnId="{352FFD4B-395A-488A-B03F-9713F1BBAFE0}">
      <dgm:prSet/>
      <dgm:spPr/>
      <dgm:t>
        <a:bodyPr/>
        <a:lstStyle/>
        <a:p>
          <a:pPr rtl="1"/>
          <a:endParaRPr lang="ar-IQ"/>
        </a:p>
      </dgm:t>
    </dgm:pt>
    <dgm:pt modelId="{793C155B-AE38-43DA-A584-DE017CFCF1CF}" type="sibTrans" cxnId="{352FFD4B-395A-488A-B03F-9713F1BBAFE0}">
      <dgm:prSet/>
      <dgm:spPr/>
      <dgm:t>
        <a:bodyPr/>
        <a:lstStyle/>
        <a:p>
          <a:pPr rtl="1"/>
          <a:endParaRPr lang="ar-IQ"/>
        </a:p>
      </dgm:t>
    </dgm:pt>
    <dgm:pt modelId="{4C27F684-F74C-4DD0-8E0B-66ECD80A6B52}">
      <dgm:prSet phldrT="[نص]" phldr="1" custT="1"/>
      <dgm:spPr/>
      <dgm:t>
        <a:bodyPr/>
        <a:lstStyle/>
        <a:p>
          <a:pPr algn="r" rtl="1"/>
          <a:endParaRPr lang="ar-IQ" sz="3200" b="1" dirty="0"/>
        </a:p>
      </dgm:t>
    </dgm:pt>
    <dgm:pt modelId="{03DD3C7C-FD9B-4B4C-977F-8E4D299690FC}" type="parTrans" cxnId="{FE488545-5A44-4C8E-A121-240B4AAEEA27}">
      <dgm:prSet/>
      <dgm:spPr/>
      <dgm:t>
        <a:bodyPr/>
        <a:lstStyle/>
        <a:p>
          <a:pPr rtl="1"/>
          <a:endParaRPr lang="ar-IQ"/>
        </a:p>
      </dgm:t>
    </dgm:pt>
    <dgm:pt modelId="{6442A3A4-870B-411B-AE75-65D73FFE88D6}" type="sibTrans" cxnId="{FE488545-5A44-4C8E-A121-240B4AAEEA27}">
      <dgm:prSet/>
      <dgm:spPr/>
      <dgm:t>
        <a:bodyPr/>
        <a:lstStyle/>
        <a:p>
          <a:pPr rtl="1"/>
          <a:endParaRPr lang="ar-IQ"/>
        </a:p>
      </dgm:t>
    </dgm:pt>
    <dgm:pt modelId="{0F79AB4E-3636-412E-AB77-2AC860F2E4D8}">
      <dgm:prSet phldrT="[نص]" custT="1"/>
      <dgm:spPr/>
      <dgm:t>
        <a:bodyPr/>
        <a:lstStyle/>
        <a:p>
          <a:pPr algn="just" rtl="1"/>
          <a:r>
            <a:rPr lang="ar-IQ" sz="44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ثالثاً- إدراج المشكلة في جدول أعمال مؤسسات الدولة</a:t>
          </a:r>
          <a:endParaRPr lang="ar-IQ" sz="4400" b="1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B47E3C-1B48-41FF-A4B2-0E7844D0BA6C}" type="parTrans" cxnId="{FDB43BE0-3AF6-448A-AA82-BCB84832028C}">
      <dgm:prSet/>
      <dgm:spPr/>
      <dgm:t>
        <a:bodyPr/>
        <a:lstStyle/>
        <a:p>
          <a:pPr rtl="1"/>
          <a:endParaRPr lang="ar-IQ"/>
        </a:p>
      </dgm:t>
    </dgm:pt>
    <dgm:pt modelId="{0F1C5CF9-97D3-400F-8CFD-9DBB1A1CF50B}" type="sibTrans" cxnId="{FDB43BE0-3AF6-448A-AA82-BCB84832028C}">
      <dgm:prSet/>
      <dgm:spPr/>
      <dgm:t>
        <a:bodyPr/>
        <a:lstStyle/>
        <a:p>
          <a:pPr rtl="1"/>
          <a:endParaRPr lang="ar-IQ"/>
        </a:p>
      </dgm:t>
    </dgm:pt>
    <dgm:pt modelId="{72538D0C-654B-4D4F-97BE-85DE1668627B}">
      <dgm:prSet phldrT="[نص]" phldr="1"/>
      <dgm:spPr/>
      <dgm:t>
        <a:bodyPr/>
        <a:lstStyle/>
        <a:p>
          <a:pPr algn="r" rtl="1"/>
          <a:endParaRPr lang="ar-IQ" sz="2200"/>
        </a:p>
      </dgm:t>
    </dgm:pt>
    <dgm:pt modelId="{44EB0E23-4F63-40AC-9C3C-B1AF21DF1D1A}" type="parTrans" cxnId="{9B9A3C94-6287-4F1C-827E-AD8F7BD79E22}">
      <dgm:prSet/>
      <dgm:spPr/>
      <dgm:t>
        <a:bodyPr/>
        <a:lstStyle/>
        <a:p>
          <a:pPr rtl="1"/>
          <a:endParaRPr lang="ar-IQ"/>
        </a:p>
      </dgm:t>
    </dgm:pt>
    <dgm:pt modelId="{4407227F-82E1-45FD-AE2F-62ED1D45E412}" type="sibTrans" cxnId="{9B9A3C94-6287-4F1C-827E-AD8F7BD79E22}">
      <dgm:prSet/>
      <dgm:spPr/>
      <dgm:t>
        <a:bodyPr/>
        <a:lstStyle/>
        <a:p>
          <a:pPr rtl="1"/>
          <a:endParaRPr lang="ar-IQ"/>
        </a:p>
      </dgm:t>
    </dgm:pt>
    <dgm:pt modelId="{3447EE70-C9A6-4EF7-81D1-D3E843400752}">
      <dgm:prSet phldrT="[نص]" phldr="1"/>
      <dgm:spPr/>
      <dgm:t>
        <a:bodyPr/>
        <a:lstStyle/>
        <a:p>
          <a:pPr algn="r" rtl="1"/>
          <a:endParaRPr lang="ar-IQ" sz="2200"/>
        </a:p>
      </dgm:t>
    </dgm:pt>
    <dgm:pt modelId="{8288DED7-6E82-4782-8B0B-324C2D319508}" type="parTrans" cxnId="{C3F9F6FE-2CF8-44C0-BB14-516EC649A724}">
      <dgm:prSet/>
      <dgm:spPr/>
      <dgm:t>
        <a:bodyPr/>
        <a:lstStyle/>
        <a:p>
          <a:pPr rtl="1"/>
          <a:endParaRPr lang="ar-IQ"/>
        </a:p>
      </dgm:t>
    </dgm:pt>
    <dgm:pt modelId="{BCF01981-B517-49A3-8E1A-83124F1FCBD3}" type="sibTrans" cxnId="{C3F9F6FE-2CF8-44C0-BB14-516EC649A724}">
      <dgm:prSet/>
      <dgm:spPr/>
      <dgm:t>
        <a:bodyPr/>
        <a:lstStyle/>
        <a:p>
          <a:pPr rtl="1"/>
          <a:endParaRPr lang="ar-IQ"/>
        </a:p>
      </dgm:t>
    </dgm:pt>
    <dgm:pt modelId="{ABB536A8-2689-4FEC-8FEA-99926355CE4E}" type="pres">
      <dgm:prSet presAssocID="{101A40B7-8E0F-4214-8A3E-2BDC8206956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8FC99256-CBBA-43D5-A521-7345525EA608}" type="pres">
      <dgm:prSet presAssocID="{57F6A6DB-DEAC-40F7-92B1-284C6EE80345}" presName="comp" presStyleCnt="0"/>
      <dgm:spPr/>
    </dgm:pt>
    <dgm:pt modelId="{5E73E7D2-6F12-4011-9784-718F241FC37B}" type="pres">
      <dgm:prSet presAssocID="{57F6A6DB-DEAC-40F7-92B1-284C6EE80345}" presName="box" presStyleLbl="node1" presStyleIdx="0" presStyleCnt="3"/>
      <dgm:spPr/>
      <dgm:t>
        <a:bodyPr/>
        <a:lstStyle/>
        <a:p>
          <a:pPr rtl="1"/>
          <a:endParaRPr lang="ar-IQ"/>
        </a:p>
      </dgm:t>
    </dgm:pt>
    <dgm:pt modelId="{8CB0456B-3114-465A-9F8C-161F3F1B36D4}" type="pres">
      <dgm:prSet presAssocID="{57F6A6DB-DEAC-40F7-92B1-284C6EE80345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C0D7BC9-BF93-4813-AA33-411D01B63308}" type="pres">
      <dgm:prSet presAssocID="{57F6A6DB-DEAC-40F7-92B1-284C6EE80345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647ABD98-6438-465B-A6A0-54241D5B3094}" type="pres">
      <dgm:prSet presAssocID="{73A2BDCB-04C8-4D62-8A34-822FF324B0AD}" presName="spacer" presStyleCnt="0"/>
      <dgm:spPr/>
    </dgm:pt>
    <dgm:pt modelId="{A1773CD2-E306-4456-861B-404493F31AF2}" type="pres">
      <dgm:prSet presAssocID="{D5DC4C0E-DD8D-4237-980C-FB93BD4A10B4}" presName="comp" presStyleCnt="0"/>
      <dgm:spPr/>
    </dgm:pt>
    <dgm:pt modelId="{FC363C43-E80D-4DB6-AF0F-DA07DDB67BBA}" type="pres">
      <dgm:prSet presAssocID="{D5DC4C0E-DD8D-4237-980C-FB93BD4A10B4}" presName="box" presStyleLbl="node1" presStyleIdx="1" presStyleCnt="3"/>
      <dgm:spPr/>
      <dgm:t>
        <a:bodyPr/>
        <a:lstStyle/>
        <a:p>
          <a:pPr rtl="1"/>
          <a:endParaRPr lang="ar-IQ"/>
        </a:p>
      </dgm:t>
    </dgm:pt>
    <dgm:pt modelId="{458385DD-DC6E-46DA-B056-92E625878BFB}" type="pres">
      <dgm:prSet presAssocID="{D5DC4C0E-DD8D-4237-980C-FB93BD4A10B4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78205F6-3CB0-41B1-AFED-432778C1D82F}" type="pres">
      <dgm:prSet presAssocID="{D5DC4C0E-DD8D-4237-980C-FB93BD4A10B4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FE11DD8-DEDC-4A71-B720-A8BE7E47E1D0}" type="pres">
      <dgm:prSet presAssocID="{793C155B-AE38-43DA-A584-DE017CFCF1CF}" presName="spacer" presStyleCnt="0"/>
      <dgm:spPr/>
    </dgm:pt>
    <dgm:pt modelId="{44324187-7872-4ABA-A18D-700B5A794D71}" type="pres">
      <dgm:prSet presAssocID="{0F79AB4E-3636-412E-AB77-2AC860F2E4D8}" presName="comp" presStyleCnt="0"/>
      <dgm:spPr/>
    </dgm:pt>
    <dgm:pt modelId="{7C710184-ACC1-4388-BE68-4AF40928E8A9}" type="pres">
      <dgm:prSet presAssocID="{0F79AB4E-3636-412E-AB77-2AC860F2E4D8}" presName="box" presStyleLbl="node1" presStyleIdx="2" presStyleCnt="3"/>
      <dgm:spPr/>
      <dgm:t>
        <a:bodyPr/>
        <a:lstStyle/>
        <a:p>
          <a:pPr rtl="1"/>
          <a:endParaRPr lang="ar-IQ"/>
        </a:p>
      </dgm:t>
    </dgm:pt>
    <dgm:pt modelId="{7E2A9714-5D58-494B-97BB-FA66112B2023}" type="pres">
      <dgm:prSet presAssocID="{0F79AB4E-3636-412E-AB77-2AC860F2E4D8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13BBDA7-D2B6-40C7-A1B5-813003BC816C}" type="pres">
      <dgm:prSet presAssocID="{0F79AB4E-3636-412E-AB77-2AC860F2E4D8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B685B6AE-6091-490F-81A3-8DA10803AD2E}" type="presOf" srcId="{B750187A-7B58-4EE7-BEB6-C429A19EFD5E}" destId="{5E73E7D2-6F12-4011-9784-718F241FC37B}" srcOrd="0" destOrd="2" presId="urn:microsoft.com/office/officeart/2005/8/layout/vList4"/>
    <dgm:cxn modelId="{928EC44F-3929-44E0-9C88-BD9AE3E0B34B}" type="presOf" srcId="{D5DC4C0E-DD8D-4237-980C-FB93BD4A10B4}" destId="{FC363C43-E80D-4DB6-AF0F-DA07DDB67BBA}" srcOrd="0" destOrd="0" presId="urn:microsoft.com/office/officeart/2005/8/layout/vList4"/>
    <dgm:cxn modelId="{E5E71C8E-F5CA-4083-AD9C-8D954A180B2B}" type="presOf" srcId="{101A40B7-8E0F-4214-8A3E-2BDC82069568}" destId="{ABB536A8-2689-4FEC-8FEA-99926355CE4E}" srcOrd="0" destOrd="0" presId="urn:microsoft.com/office/officeart/2005/8/layout/vList4"/>
    <dgm:cxn modelId="{0DDA9D2A-F15F-4BA5-A531-521A7725C3C1}" type="presOf" srcId="{72538D0C-654B-4D4F-97BE-85DE1668627B}" destId="{E13BBDA7-D2B6-40C7-A1B5-813003BC816C}" srcOrd="1" destOrd="1" presId="urn:microsoft.com/office/officeart/2005/8/layout/vList4"/>
    <dgm:cxn modelId="{F532EE16-A59A-4C92-BE9C-7D3D276647C8}" type="presOf" srcId="{4C27F684-F74C-4DD0-8E0B-66ECD80A6B52}" destId="{878205F6-3CB0-41B1-AFED-432778C1D82F}" srcOrd="1" destOrd="1" presId="urn:microsoft.com/office/officeart/2005/8/layout/vList4"/>
    <dgm:cxn modelId="{374575F0-DB61-454E-A03D-5BE725A16961}" type="presOf" srcId="{4C27F684-F74C-4DD0-8E0B-66ECD80A6B52}" destId="{FC363C43-E80D-4DB6-AF0F-DA07DDB67BBA}" srcOrd="0" destOrd="1" presId="urn:microsoft.com/office/officeart/2005/8/layout/vList4"/>
    <dgm:cxn modelId="{4787C2CA-333B-40EE-84E5-248E7E921AC0}" type="presOf" srcId="{3447EE70-C9A6-4EF7-81D1-D3E843400752}" destId="{E13BBDA7-D2B6-40C7-A1B5-813003BC816C}" srcOrd="1" destOrd="2" presId="urn:microsoft.com/office/officeart/2005/8/layout/vList4"/>
    <dgm:cxn modelId="{B09D678F-6E9F-4293-BD91-C1E8C58C81E6}" type="presOf" srcId="{0F79AB4E-3636-412E-AB77-2AC860F2E4D8}" destId="{E13BBDA7-D2B6-40C7-A1B5-813003BC816C}" srcOrd="1" destOrd="0" presId="urn:microsoft.com/office/officeart/2005/8/layout/vList4"/>
    <dgm:cxn modelId="{9B9A3C94-6287-4F1C-827E-AD8F7BD79E22}" srcId="{0F79AB4E-3636-412E-AB77-2AC860F2E4D8}" destId="{72538D0C-654B-4D4F-97BE-85DE1668627B}" srcOrd="0" destOrd="0" parTransId="{44EB0E23-4F63-40AC-9C3C-B1AF21DF1D1A}" sibTransId="{4407227F-82E1-45FD-AE2F-62ED1D45E412}"/>
    <dgm:cxn modelId="{477BEDF0-BD76-44C9-860C-E75C7FA55E6E}" type="presOf" srcId="{3447EE70-C9A6-4EF7-81D1-D3E843400752}" destId="{7C710184-ACC1-4388-BE68-4AF40928E8A9}" srcOrd="0" destOrd="2" presId="urn:microsoft.com/office/officeart/2005/8/layout/vList4"/>
    <dgm:cxn modelId="{1BC89828-4272-49FB-B8B6-AAB1EBAC2273}" type="presOf" srcId="{D5DC4C0E-DD8D-4237-980C-FB93BD4A10B4}" destId="{878205F6-3CB0-41B1-AFED-432778C1D82F}" srcOrd="1" destOrd="0" presId="urn:microsoft.com/office/officeart/2005/8/layout/vList4"/>
    <dgm:cxn modelId="{07C1CE71-B304-48BC-8D71-8FFDDC958D84}" type="presOf" srcId="{72538D0C-654B-4D4F-97BE-85DE1668627B}" destId="{7C710184-ACC1-4388-BE68-4AF40928E8A9}" srcOrd="0" destOrd="1" presId="urn:microsoft.com/office/officeart/2005/8/layout/vList4"/>
    <dgm:cxn modelId="{28C08BED-D65E-4F00-88DA-CA0065483D05}" type="presOf" srcId="{96E1D076-8CF8-4B36-8C5C-E9C5B9C7E221}" destId="{5E73E7D2-6F12-4011-9784-718F241FC37B}" srcOrd="0" destOrd="1" presId="urn:microsoft.com/office/officeart/2005/8/layout/vList4"/>
    <dgm:cxn modelId="{C3F9F6FE-2CF8-44C0-BB14-516EC649A724}" srcId="{0F79AB4E-3636-412E-AB77-2AC860F2E4D8}" destId="{3447EE70-C9A6-4EF7-81D1-D3E843400752}" srcOrd="1" destOrd="0" parTransId="{8288DED7-6E82-4782-8B0B-324C2D319508}" sibTransId="{BCF01981-B517-49A3-8E1A-83124F1FCBD3}"/>
    <dgm:cxn modelId="{FDB43BE0-3AF6-448A-AA82-BCB84832028C}" srcId="{101A40B7-8E0F-4214-8A3E-2BDC82069568}" destId="{0F79AB4E-3636-412E-AB77-2AC860F2E4D8}" srcOrd="2" destOrd="0" parTransId="{E0B47E3C-1B48-41FF-A4B2-0E7844D0BA6C}" sibTransId="{0F1C5CF9-97D3-400F-8CFD-9DBB1A1CF50B}"/>
    <dgm:cxn modelId="{58194A34-A9AD-4795-A2E2-5BAE5FDB3C67}" srcId="{101A40B7-8E0F-4214-8A3E-2BDC82069568}" destId="{57F6A6DB-DEAC-40F7-92B1-284C6EE80345}" srcOrd="0" destOrd="0" parTransId="{F6D417B7-BF9D-4186-8A01-E053154280A7}" sibTransId="{73A2BDCB-04C8-4D62-8A34-822FF324B0AD}"/>
    <dgm:cxn modelId="{9FD790FD-EF8C-4A46-B54E-5873E7476D65}" type="presOf" srcId="{0F79AB4E-3636-412E-AB77-2AC860F2E4D8}" destId="{7C710184-ACC1-4388-BE68-4AF40928E8A9}" srcOrd="0" destOrd="0" presId="urn:microsoft.com/office/officeart/2005/8/layout/vList4"/>
    <dgm:cxn modelId="{E3BB5775-14E2-49AF-A73F-0746789796F7}" type="presOf" srcId="{57F6A6DB-DEAC-40F7-92B1-284C6EE80345}" destId="{EC0D7BC9-BF93-4813-AA33-411D01B63308}" srcOrd="1" destOrd="0" presId="urn:microsoft.com/office/officeart/2005/8/layout/vList4"/>
    <dgm:cxn modelId="{C6C798A6-937A-40D0-92C3-AC1DCAAB2E9C}" type="presOf" srcId="{57F6A6DB-DEAC-40F7-92B1-284C6EE80345}" destId="{5E73E7D2-6F12-4011-9784-718F241FC37B}" srcOrd="0" destOrd="0" presId="urn:microsoft.com/office/officeart/2005/8/layout/vList4"/>
    <dgm:cxn modelId="{4D512250-AE33-4B3C-9E88-0E961A19DBEB}" srcId="{57F6A6DB-DEAC-40F7-92B1-284C6EE80345}" destId="{96E1D076-8CF8-4B36-8C5C-E9C5B9C7E221}" srcOrd="0" destOrd="0" parTransId="{5591C195-6BA8-42F3-BB28-6056E6AE3B50}" sibTransId="{90D40E1B-61AE-4D75-9CF5-6FB5CFB54447}"/>
    <dgm:cxn modelId="{352FFD4B-395A-488A-B03F-9713F1BBAFE0}" srcId="{101A40B7-8E0F-4214-8A3E-2BDC82069568}" destId="{D5DC4C0E-DD8D-4237-980C-FB93BD4A10B4}" srcOrd="1" destOrd="0" parTransId="{1BA3F1E6-70A9-4CD6-88A0-D60968443BDB}" sibTransId="{793C155B-AE38-43DA-A584-DE017CFCF1CF}"/>
    <dgm:cxn modelId="{FE488545-5A44-4C8E-A121-240B4AAEEA27}" srcId="{D5DC4C0E-DD8D-4237-980C-FB93BD4A10B4}" destId="{4C27F684-F74C-4DD0-8E0B-66ECD80A6B52}" srcOrd="0" destOrd="0" parTransId="{03DD3C7C-FD9B-4B4C-977F-8E4D299690FC}" sibTransId="{6442A3A4-870B-411B-AE75-65D73FFE88D6}"/>
    <dgm:cxn modelId="{0384DCFC-A80B-4837-8150-AE36E3D021E1}" type="presOf" srcId="{96E1D076-8CF8-4B36-8C5C-E9C5B9C7E221}" destId="{EC0D7BC9-BF93-4813-AA33-411D01B63308}" srcOrd="1" destOrd="1" presId="urn:microsoft.com/office/officeart/2005/8/layout/vList4"/>
    <dgm:cxn modelId="{D5EDE26D-B10F-4EEF-9627-61DFF2D60F8A}" type="presOf" srcId="{B750187A-7B58-4EE7-BEB6-C429A19EFD5E}" destId="{EC0D7BC9-BF93-4813-AA33-411D01B63308}" srcOrd="1" destOrd="2" presId="urn:microsoft.com/office/officeart/2005/8/layout/vList4"/>
    <dgm:cxn modelId="{F2C6D544-BE63-440F-BB46-02B84CBDC346}" srcId="{57F6A6DB-DEAC-40F7-92B1-284C6EE80345}" destId="{B750187A-7B58-4EE7-BEB6-C429A19EFD5E}" srcOrd="1" destOrd="0" parTransId="{84D3276D-4BBA-441E-9C13-708954B24493}" sibTransId="{0A4F78D1-0869-45E3-A9C9-EEBE1FEB501B}"/>
    <dgm:cxn modelId="{6EA367A6-7248-4BD2-89EB-86251458E8D5}" type="presParOf" srcId="{ABB536A8-2689-4FEC-8FEA-99926355CE4E}" destId="{8FC99256-CBBA-43D5-A521-7345525EA608}" srcOrd="0" destOrd="0" presId="urn:microsoft.com/office/officeart/2005/8/layout/vList4"/>
    <dgm:cxn modelId="{DBA3E58E-6252-40DA-AA66-B36569740094}" type="presParOf" srcId="{8FC99256-CBBA-43D5-A521-7345525EA608}" destId="{5E73E7D2-6F12-4011-9784-718F241FC37B}" srcOrd="0" destOrd="0" presId="urn:microsoft.com/office/officeart/2005/8/layout/vList4"/>
    <dgm:cxn modelId="{680B1C2B-86F2-4537-8643-0462D02907DE}" type="presParOf" srcId="{8FC99256-CBBA-43D5-A521-7345525EA608}" destId="{8CB0456B-3114-465A-9F8C-161F3F1B36D4}" srcOrd="1" destOrd="0" presId="urn:microsoft.com/office/officeart/2005/8/layout/vList4"/>
    <dgm:cxn modelId="{21615C13-FD9F-46B7-840F-1ABCB452BD1E}" type="presParOf" srcId="{8FC99256-CBBA-43D5-A521-7345525EA608}" destId="{EC0D7BC9-BF93-4813-AA33-411D01B63308}" srcOrd="2" destOrd="0" presId="urn:microsoft.com/office/officeart/2005/8/layout/vList4"/>
    <dgm:cxn modelId="{407D60EA-A517-47F1-82F2-F49D4E7320A4}" type="presParOf" srcId="{ABB536A8-2689-4FEC-8FEA-99926355CE4E}" destId="{647ABD98-6438-465B-A6A0-54241D5B3094}" srcOrd="1" destOrd="0" presId="urn:microsoft.com/office/officeart/2005/8/layout/vList4"/>
    <dgm:cxn modelId="{394A220C-9B52-48FC-945A-D582B9AAD53D}" type="presParOf" srcId="{ABB536A8-2689-4FEC-8FEA-99926355CE4E}" destId="{A1773CD2-E306-4456-861B-404493F31AF2}" srcOrd="2" destOrd="0" presId="urn:microsoft.com/office/officeart/2005/8/layout/vList4"/>
    <dgm:cxn modelId="{977A6562-4BEF-4D75-B7A0-9ED7D9FFB539}" type="presParOf" srcId="{A1773CD2-E306-4456-861B-404493F31AF2}" destId="{FC363C43-E80D-4DB6-AF0F-DA07DDB67BBA}" srcOrd="0" destOrd="0" presId="urn:microsoft.com/office/officeart/2005/8/layout/vList4"/>
    <dgm:cxn modelId="{BEC24C7C-8DD4-4D59-9412-4464F6C65056}" type="presParOf" srcId="{A1773CD2-E306-4456-861B-404493F31AF2}" destId="{458385DD-DC6E-46DA-B056-92E625878BFB}" srcOrd="1" destOrd="0" presId="urn:microsoft.com/office/officeart/2005/8/layout/vList4"/>
    <dgm:cxn modelId="{E70969FA-BE56-497B-A600-7FBD25A574C4}" type="presParOf" srcId="{A1773CD2-E306-4456-861B-404493F31AF2}" destId="{878205F6-3CB0-41B1-AFED-432778C1D82F}" srcOrd="2" destOrd="0" presId="urn:microsoft.com/office/officeart/2005/8/layout/vList4"/>
    <dgm:cxn modelId="{06F4BDA9-0449-4263-A80E-79A36EDB08CC}" type="presParOf" srcId="{ABB536A8-2689-4FEC-8FEA-99926355CE4E}" destId="{2FE11DD8-DEDC-4A71-B720-A8BE7E47E1D0}" srcOrd="3" destOrd="0" presId="urn:microsoft.com/office/officeart/2005/8/layout/vList4"/>
    <dgm:cxn modelId="{6926C3B9-4F1F-4A97-B316-50858A37025B}" type="presParOf" srcId="{ABB536A8-2689-4FEC-8FEA-99926355CE4E}" destId="{44324187-7872-4ABA-A18D-700B5A794D71}" srcOrd="4" destOrd="0" presId="urn:microsoft.com/office/officeart/2005/8/layout/vList4"/>
    <dgm:cxn modelId="{80D61E53-E24B-41D9-B54B-78C148A8918F}" type="presParOf" srcId="{44324187-7872-4ABA-A18D-700B5A794D71}" destId="{7C710184-ACC1-4388-BE68-4AF40928E8A9}" srcOrd="0" destOrd="0" presId="urn:microsoft.com/office/officeart/2005/8/layout/vList4"/>
    <dgm:cxn modelId="{0F9B2544-F584-4580-B9DE-C95A29F63D75}" type="presParOf" srcId="{44324187-7872-4ABA-A18D-700B5A794D71}" destId="{7E2A9714-5D58-494B-97BB-FA66112B2023}" srcOrd="1" destOrd="0" presId="urn:microsoft.com/office/officeart/2005/8/layout/vList4"/>
    <dgm:cxn modelId="{E5F81356-B5FE-409A-BFDC-E29D092EAFA2}" type="presParOf" srcId="{44324187-7872-4ABA-A18D-700B5A794D71}" destId="{E13BBDA7-D2B6-40C7-A1B5-813003BC816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7CEDA9-2A11-4B05-9F5A-2D364F3C5D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5EFA1DD8-D798-40E6-8C28-C1B7C14B007E}">
      <dgm:prSet phldrT="[نص]"/>
      <dgm:spPr/>
      <dgm:t>
        <a:bodyPr/>
        <a:lstStyle/>
        <a:p>
          <a:pPr rtl="1"/>
          <a:r>
            <a:rPr lang="ar-IQ" dirty="0" smtClean="0"/>
            <a:t>توظيف المعلومات</a:t>
          </a:r>
          <a:endParaRPr lang="ar-IQ" dirty="0"/>
        </a:p>
      </dgm:t>
    </dgm:pt>
    <dgm:pt modelId="{0214F50C-89E7-4A2B-8661-ED8C0245E661}" type="parTrans" cxnId="{61CFB5CC-496E-4020-9DE3-D6DA30612FF5}">
      <dgm:prSet/>
      <dgm:spPr/>
      <dgm:t>
        <a:bodyPr/>
        <a:lstStyle/>
        <a:p>
          <a:pPr rtl="1"/>
          <a:endParaRPr lang="ar-IQ"/>
        </a:p>
      </dgm:t>
    </dgm:pt>
    <dgm:pt modelId="{8EEB6A5D-2E76-465C-9970-BF1F7A0716D5}" type="sibTrans" cxnId="{61CFB5CC-496E-4020-9DE3-D6DA30612FF5}">
      <dgm:prSet/>
      <dgm:spPr/>
      <dgm:t>
        <a:bodyPr/>
        <a:lstStyle/>
        <a:p>
          <a:pPr rtl="1"/>
          <a:endParaRPr lang="ar-IQ"/>
        </a:p>
      </dgm:t>
    </dgm:pt>
    <dgm:pt modelId="{414FC88D-B6D4-489D-9823-E0FCB9914B1E}">
      <dgm:prSet phldrT="[نص]"/>
      <dgm:spPr/>
      <dgm:t>
        <a:bodyPr/>
        <a:lstStyle/>
        <a:p>
          <a:pPr rtl="1"/>
          <a:r>
            <a:rPr lang="ar-IQ" dirty="0" smtClean="0"/>
            <a:t>تحليل المشكلة</a:t>
          </a:r>
          <a:endParaRPr lang="ar-IQ" dirty="0"/>
        </a:p>
      </dgm:t>
    </dgm:pt>
    <dgm:pt modelId="{33D66BEE-50CE-4D37-B72C-DA5A6B5CF415}" type="parTrans" cxnId="{3CD54A74-7E2E-49CD-9A5A-3D2B75989143}">
      <dgm:prSet/>
      <dgm:spPr/>
      <dgm:t>
        <a:bodyPr/>
        <a:lstStyle/>
        <a:p>
          <a:pPr rtl="1"/>
          <a:endParaRPr lang="ar-IQ"/>
        </a:p>
      </dgm:t>
    </dgm:pt>
    <dgm:pt modelId="{6CCEE760-4614-4800-BCA9-7383E1DA7FFC}" type="sibTrans" cxnId="{3CD54A74-7E2E-49CD-9A5A-3D2B75989143}">
      <dgm:prSet/>
      <dgm:spPr/>
      <dgm:t>
        <a:bodyPr/>
        <a:lstStyle/>
        <a:p>
          <a:pPr rtl="1"/>
          <a:endParaRPr lang="ar-IQ"/>
        </a:p>
      </dgm:t>
    </dgm:pt>
    <dgm:pt modelId="{985055D4-5600-492F-A2DF-41F7BF8E885B}">
      <dgm:prSet phldrT="[نص]"/>
      <dgm:spPr/>
      <dgm:t>
        <a:bodyPr/>
        <a:lstStyle/>
        <a:p>
          <a:pPr rtl="1"/>
          <a:r>
            <a:rPr lang="ar-IQ" dirty="0" smtClean="0"/>
            <a:t>تدقيق المعلومات</a:t>
          </a:r>
          <a:endParaRPr lang="ar-IQ" dirty="0"/>
        </a:p>
      </dgm:t>
    </dgm:pt>
    <dgm:pt modelId="{0C51E2A8-0B70-4046-80AB-603B87758875}" type="parTrans" cxnId="{5A1D7006-8C46-4A54-977E-E833A134AED7}">
      <dgm:prSet/>
      <dgm:spPr/>
      <dgm:t>
        <a:bodyPr/>
        <a:lstStyle/>
        <a:p>
          <a:pPr rtl="1"/>
          <a:endParaRPr lang="ar-IQ"/>
        </a:p>
      </dgm:t>
    </dgm:pt>
    <dgm:pt modelId="{D8AB8DF7-3E8F-4D26-B2B4-9EFEB8F3E2F6}" type="sibTrans" cxnId="{5A1D7006-8C46-4A54-977E-E833A134AED7}">
      <dgm:prSet/>
      <dgm:spPr/>
      <dgm:t>
        <a:bodyPr/>
        <a:lstStyle/>
        <a:p>
          <a:pPr rtl="1"/>
          <a:endParaRPr lang="ar-IQ"/>
        </a:p>
      </dgm:t>
    </dgm:pt>
    <dgm:pt modelId="{2CD7F913-B4BE-4789-B3DC-3196210138A6}">
      <dgm:prSet phldrT="[نص]"/>
      <dgm:spPr/>
      <dgm:t>
        <a:bodyPr/>
        <a:lstStyle/>
        <a:p>
          <a:pPr rtl="1"/>
          <a:r>
            <a:rPr lang="ar-IQ" dirty="0" smtClean="0"/>
            <a:t>المحللين</a:t>
          </a:r>
          <a:endParaRPr lang="ar-IQ" dirty="0"/>
        </a:p>
      </dgm:t>
    </dgm:pt>
    <dgm:pt modelId="{D39327FB-29C9-48B8-BBB0-6CFAC2D4DFFC}" type="parTrans" cxnId="{6496F503-3E04-4521-8FE7-CE4682842EB1}">
      <dgm:prSet/>
      <dgm:spPr/>
      <dgm:t>
        <a:bodyPr/>
        <a:lstStyle/>
        <a:p>
          <a:pPr rtl="1"/>
          <a:endParaRPr lang="ar-IQ"/>
        </a:p>
      </dgm:t>
    </dgm:pt>
    <dgm:pt modelId="{5E0B9CEE-4582-4DBE-B251-EA7F4AEB3867}" type="sibTrans" cxnId="{6496F503-3E04-4521-8FE7-CE4682842EB1}">
      <dgm:prSet/>
      <dgm:spPr/>
      <dgm:t>
        <a:bodyPr/>
        <a:lstStyle/>
        <a:p>
          <a:pPr rtl="1"/>
          <a:endParaRPr lang="ar-IQ"/>
        </a:p>
      </dgm:t>
    </dgm:pt>
    <dgm:pt modelId="{0C88D7B1-EF22-4BCC-AAF2-592239AF43C4}">
      <dgm:prSet phldrT="[نص]"/>
      <dgm:spPr/>
      <dgm:t>
        <a:bodyPr/>
        <a:lstStyle/>
        <a:p>
          <a:pPr rtl="1"/>
          <a:r>
            <a:rPr lang="ar-IQ" dirty="0" smtClean="0"/>
            <a:t>صناع السياسة</a:t>
          </a:r>
          <a:endParaRPr lang="ar-IQ" dirty="0"/>
        </a:p>
      </dgm:t>
    </dgm:pt>
    <dgm:pt modelId="{3C9BF4F1-6215-44AE-B52D-9BE2E1A6AAFF}" type="parTrans" cxnId="{D065A959-9397-42E7-A844-71B28A466925}">
      <dgm:prSet/>
      <dgm:spPr/>
      <dgm:t>
        <a:bodyPr/>
        <a:lstStyle/>
        <a:p>
          <a:pPr rtl="1"/>
          <a:endParaRPr lang="ar-IQ"/>
        </a:p>
      </dgm:t>
    </dgm:pt>
    <dgm:pt modelId="{4F2F5FA6-3282-4FD0-BA30-9C7391B2DE87}" type="sibTrans" cxnId="{D065A959-9397-42E7-A844-71B28A466925}">
      <dgm:prSet/>
      <dgm:spPr/>
      <dgm:t>
        <a:bodyPr/>
        <a:lstStyle/>
        <a:p>
          <a:pPr rtl="1"/>
          <a:endParaRPr lang="ar-IQ"/>
        </a:p>
      </dgm:t>
    </dgm:pt>
    <dgm:pt modelId="{3E3974DC-7270-4227-8332-4479A883E537}">
      <dgm:prSet phldrT="[نص]"/>
      <dgm:spPr/>
      <dgm:t>
        <a:bodyPr/>
        <a:lstStyle/>
        <a:p>
          <a:pPr rtl="1"/>
          <a:r>
            <a:rPr lang="ar-IQ" dirty="0" smtClean="0"/>
            <a:t>مصادر المعلومات</a:t>
          </a:r>
          <a:endParaRPr lang="ar-IQ" dirty="0"/>
        </a:p>
      </dgm:t>
    </dgm:pt>
    <dgm:pt modelId="{AC04D03E-D8DD-4E17-9075-3B4DEAB2F4D1}" type="parTrans" cxnId="{206ADCC7-4891-4BB2-8F4E-A1B9E66B6E56}">
      <dgm:prSet/>
      <dgm:spPr/>
      <dgm:t>
        <a:bodyPr/>
        <a:lstStyle/>
        <a:p>
          <a:pPr rtl="1"/>
          <a:endParaRPr lang="ar-IQ"/>
        </a:p>
      </dgm:t>
    </dgm:pt>
    <dgm:pt modelId="{41A679FA-E737-454A-BA61-304D1578CA4E}" type="sibTrans" cxnId="{206ADCC7-4891-4BB2-8F4E-A1B9E66B6E56}">
      <dgm:prSet/>
      <dgm:spPr/>
      <dgm:t>
        <a:bodyPr/>
        <a:lstStyle/>
        <a:p>
          <a:pPr rtl="1"/>
          <a:endParaRPr lang="ar-IQ"/>
        </a:p>
      </dgm:t>
    </dgm:pt>
    <dgm:pt modelId="{72455073-BBE3-4249-907C-A2F7960CFEDE}">
      <dgm:prSet phldrT="[نص]"/>
      <dgm:spPr/>
      <dgm:t>
        <a:bodyPr/>
        <a:lstStyle/>
        <a:p>
          <a:pPr rtl="1"/>
          <a:r>
            <a:rPr lang="ar-IQ" dirty="0" smtClean="0"/>
            <a:t>متنوعة</a:t>
          </a:r>
          <a:endParaRPr lang="ar-IQ" dirty="0"/>
        </a:p>
      </dgm:t>
    </dgm:pt>
    <dgm:pt modelId="{4205C86F-BEA5-40F7-A260-B28354BB1453}" type="parTrans" cxnId="{F1F675FB-29E8-4600-B538-EA8DC2DD7FF5}">
      <dgm:prSet/>
      <dgm:spPr/>
      <dgm:t>
        <a:bodyPr/>
        <a:lstStyle/>
        <a:p>
          <a:pPr rtl="1"/>
          <a:endParaRPr lang="ar-IQ"/>
        </a:p>
      </dgm:t>
    </dgm:pt>
    <dgm:pt modelId="{37D35C13-66D1-4D36-B342-380E3348B1DB}" type="sibTrans" cxnId="{F1F675FB-29E8-4600-B538-EA8DC2DD7FF5}">
      <dgm:prSet/>
      <dgm:spPr/>
      <dgm:t>
        <a:bodyPr/>
        <a:lstStyle/>
        <a:p>
          <a:pPr rtl="1"/>
          <a:endParaRPr lang="ar-IQ"/>
        </a:p>
      </dgm:t>
    </dgm:pt>
    <dgm:pt modelId="{8ABCFFEC-38D3-4324-994E-FD4D84A22FBB}">
      <dgm:prSet phldrT="[نص]"/>
      <dgm:spPr/>
      <dgm:t>
        <a:bodyPr/>
        <a:lstStyle/>
        <a:p>
          <a:pPr rtl="1"/>
          <a:r>
            <a:rPr lang="ar-IQ" dirty="0" err="1" smtClean="0"/>
            <a:t>موثوقة</a:t>
          </a:r>
          <a:endParaRPr lang="ar-IQ" dirty="0"/>
        </a:p>
      </dgm:t>
    </dgm:pt>
    <dgm:pt modelId="{C78E3311-BD55-4D52-8226-CD9B43622D5D}" type="parTrans" cxnId="{C80CF129-D2EC-4FD9-A52E-CC77457B5D7F}">
      <dgm:prSet/>
      <dgm:spPr/>
      <dgm:t>
        <a:bodyPr/>
        <a:lstStyle/>
        <a:p>
          <a:pPr rtl="1"/>
          <a:endParaRPr lang="ar-IQ"/>
        </a:p>
      </dgm:t>
    </dgm:pt>
    <dgm:pt modelId="{63306349-5A79-499D-94CB-EE2F6C5859B1}" type="sibTrans" cxnId="{C80CF129-D2EC-4FD9-A52E-CC77457B5D7F}">
      <dgm:prSet/>
      <dgm:spPr/>
      <dgm:t>
        <a:bodyPr/>
        <a:lstStyle/>
        <a:p>
          <a:pPr rtl="1"/>
          <a:endParaRPr lang="ar-IQ"/>
        </a:p>
      </dgm:t>
    </dgm:pt>
    <dgm:pt modelId="{1689E8FF-D95C-4687-8709-FCD5D2F19B84}">
      <dgm:prSet phldrT="[نص]"/>
      <dgm:spPr/>
      <dgm:t>
        <a:bodyPr/>
        <a:lstStyle/>
        <a:p>
          <a:pPr rtl="1"/>
          <a:r>
            <a:rPr lang="ar-IQ" dirty="0" smtClean="0"/>
            <a:t>مهنية</a:t>
          </a:r>
          <a:endParaRPr lang="ar-IQ" dirty="0"/>
        </a:p>
      </dgm:t>
    </dgm:pt>
    <dgm:pt modelId="{98449003-0679-43B8-A73C-1A2A55BC5C64}" type="parTrans" cxnId="{31960FCA-98B9-4923-B34B-F61881846997}">
      <dgm:prSet/>
      <dgm:spPr/>
    </dgm:pt>
    <dgm:pt modelId="{F31D4629-8959-48B5-81FC-02977CEF724A}" type="sibTrans" cxnId="{31960FCA-98B9-4923-B34B-F61881846997}">
      <dgm:prSet/>
      <dgm:spPr/>
    </dgm:pt>
    <dgm:pt modelId="{9C26F240-0C6C-423D-9AF3-6209A695DF56}">
      <dgm:prSet phldrT="[نص]"/>
      <dgm:spPr/>
      <dgm:t>
        <a:bodyPr/>
        <a:lstStyle/>
        <a:p>
          <a:pPr rtl="1"/>
          <a:r>
            <a:rPr lang="ar-IQ" dirty="0" smtClean="0"/>
            <a:t>ذات خبرة</a:t>
          </a:r>
          <a:endParaRPr lang="ar-IQ" dirty="0"/>
        </a:p>
      </dgm:t>
    </dgm:pt>
    <dgm:pt modelId="{EA875CBA-ECF9-465D-B08E-4FD5829B5CD2}" type="parTrans" cxnId="{5FBF7E49-0C4A-48DB-890B-F83A94632555}">
      <dgm:prSet/>
      <dgm:spPr/>
    </dgm:pt>
    <dgm:pt modelId="{602ECCE0-ACE8-4C26-A62B-0FDD051BD1ED}" type="sibTrans" cxnId="{5FBF7E49-0C4A-48DB-890B-F83A94632555}">
      <dgm:prSet/>
      <dgm:spPr/>
    </dgm:pt>
    <dgm:pt modelId="{3D9FADE7-3040-4853-A706-AD900CC6FC43}">
      <dgm:prSet phldrT="[نص]"/>
      <dgm:spPr/>
      <dgm:t>
        <a:bodyPr/>
        <a:lstStyle/>
        <a:p>
          <a:pPr rtl="1"/>
          <a:r>
            <a:rPr lang="ar-IQ" dirty="0" smtClean="0"/>
            <a:t>المشاورة مع الأطراف المعنية</a:t>
          </a:r>
          <a:endParaRPr lang="ar-IQ" dirty="0"/>
        </a:p>
      </dgm:t>
    </dgm:pt>
    <dgm:pt modelId="{A0F5E5B3-395F-4035-AA51-2840013943D5}" type="parTrans" cxnId="{E29D25EE-533A-4828-8B71-4DFA8F59B3E3}">
      <dgm:prSet/>
      <dgm:spPr/>
    </dgm:pt>
    <dgm:pt modelId="{11284EC3-D426-439E-84D9-8886DE0C8EF9}" type="sibTrans" cxnId="{E29D25EE-533A-4828-8B71-4DFA8F59B3E3}">
      <dgm:prSet/>
      <dgm:spPr/>
    </dgm:pt>
    <dgm:pt modelId="{10B955E5-7906-43E6-875F-4A8EB96597A7}" type="pres">
      <dgm:prSet presAssocID="{ED7CEDA9-2A11-4B05-9F5A-2D364F3C5D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8636D46E-2BB5-4950-958B-3360A5734B5E}" type="pres">
      <dgm:prSet presAssocID="{5EFA1DD8-D798-40E6-8C28-C1B7C14B007E}" presName="composite" presStyleCnt="0"/>
      <dgm:spPr/>
    </dgm:pt>
    <dgm:pt modelId="{3556CF54-C65D-4C40-A37F-4EA3FAF85172}" type="pres">
      <dgm:prSet presAssocID="{5EFA1DD8-D798-40E6-8C28-C1B7C14B007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3E7E09E5-0013-40B5-B92D-57086C7953CA}" type="pres">
      <dgm:prSet presAssocID="{5EFA1DD8-D798-40E6-8C28-C1B7C14B007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3986C3EF-CDED-464C-968A-57D8980D3512}" type="pres">
      <dgm:prSet presAssocID="{8EEB6A5D-2E76-465C-9970-BF1F7A0716D5}" presName="space" presStyleCnt="0"/>
      <dgm:spPr/>
    </dgm:pt>
    <dgm:pt modelId="{44D5536A-E3C6-4CDA-9900-645BD9CA6FCF}" type="pres">
      <dgm:prSet presAssocID="{985055D4-5600-492F-A2DF-41F7BF8E885B}" presName="composite" presStyleCnt="0"/>
      <dgm:spPr/>
    </dgm:pt>
    <dgm:pt modelId="{341AB418-83D4-41F9-A2CD-7A9C1A653ED7}" type="pres">
      <dgm:prSet presAssocID="{985055D4-5600-492F-A2DF-41F7BF8E885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CEFDA6C1-E61E-4CEB-BBB5-A2DCB66C62A5}" type="pres">
      <dgm:prSet presAssocID="{985055D4-5600-492F-A2DF-41F7BF8E885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161FC0BD-366C-4084-8665-71D47275815B}" type="pres">
      <dgm:prSet presAssocID="{D8AB8DF7-3E8F-4D26-B2B4-9EFEB8F3E2F6}" presName="space" presStyleCnt="0"/>
      <dgm:spPr/>
    </dgm:pt>
    <dgm:pt modelId="{C4D70EAC-9F0B-4838-ADAC-A3F7490E2975}" type="pres">
      <dgm:prSet presAssocID="{3E3974DC-7270-4227-8332-4479A883E537}" presName="composite" presStyleCnt="0"/>
      <dgm:spPr/>
    </dgm:pt>
    <dgm:pt modelId="{0F6790F5-B78D-4216-8351-ED14C4BA5B8F}" type="pres">
      <dgm:prSet presAssocID="{3E3974DC-7270-4227-8332-4479A883E537}" presName="parTx" presStyleLbl="alignNode1" presStyleIdx="2" presStyleCnt="3" custLinFactNeighborX="1528" custLinFactNeighborY="-4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C66BF6A-BB39-4BCF-93C9-26B104E81305}" type="pres">
      <dgm:prSet presAssocID="{3E3974DC-7270-4227-8332-4479A883E53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82E8785C-60BE-4E00-900C-4F77A31A238D}" type="presOf" srcId="{2CD7F913-B4BE-4789-B3DC-3196210138A6}" destId="{CEFDA6C1-E61E-4CEB-BBB5-A2DCB66C62A5}" srcOrd="0" destOrd="0" presId="urn:microsoft.com/office/officeart/2005/8/layout/hList1"/>
    <dgm:cxn modelId="{C80CF129-D2EC-4FD9-A52E-CC77457B5D7F}" srcId="{3E3974DC-7270-4227-8332-4479A883E537}" destId="{8ABCFFEC-38D3-4324-994E-FD4D84A22FBB}" srcOrd="1" destOrd="0" parTransId="{C78E3311-BD55-4D52-8226-CD9B43622D5D}" sibTransId="{63306349-5A79-499D-94CB-EE2F6C5859B1}"/>
    <dgm:cxn modelId="{6EB0D901-2618-4828-92CC-8294B043C622}" type="presOf" srcId="{0C88D7B1-EF22-4BCC-AAF2-592239AF43C4}" destId="{CEFDA6C1-E61E-4CEB-BBB5-A2DCB66C62A5}" srcOrd="0" destOrd="1" presId="urn:microsoft.com/office/officeart/2005/8/layout/hList1"/>
    <dgm:cxn modelId="{51916068-6884-4418-9D13-885A7DD9EE79}" type="presOf" srcId="{ED7CEDA9-2A11-4B05-9F5A-2D364F3C5DC0}" destId="{10B955E5-7906-43E6-875F-4A8EB96597A7}" srcOrd="0" destOrd="0" presId="urn:microsoft.com/office/officeart/2005/8/layout/hList1"/>
    <dgm:cxn modelId="{5A1D7006-8C46-4A54-977E-E833A134AED7}" srcId="{ED7CEDA9-2A11-4B05-9F5A-2D364F3C5DC0}" destId="{985055D4-5600-492F-A2DF-41F7BF8E885B}" srcOrd="1" destOrd="0" parTransId="{0C51E2A8-0B70-4046-80AB-603B87758875}" sibTransId="{D8AB8DF7-3E8F-4D26-B2B4-9EFEB8F3E2F6}"/>
    <dgm:cxn modelId="{251DBB1B-FD32-4A34-8372-3094D960463F}" type="presOf" srcId="{985055D4-5600-492F-A2DF-41F7BF8E885B}" destId="{341AB418-83D4-41F9-A2CD-7A9C1A653ED7}" srcOrd="0" destOrd="0" presId="urn:microsoft.com/office/officeart/2005/8/layout/hList1"/>
    <dgm:cxn modelId="{5FBF7E49-0C4A-48DB-890B-F83A94632555}" srcId="{3E3974DC-7270-4227-8332-4479A883E537}" destId="{9C26F240-0C6C-423D-9AF3-6209A695DF56}" srcOrd="3" destOrd="0" parTransId="{EA875CBA-ECF9-465D-B08E-4FD5829B5CD2}" sibTransId="{602ECCE0-ACE8-4C26-A62B-0FDD051BD1ED}"/>
    <dgm:cxn modelId="{A1A9190E-D5C5-4436-8754-BE2F9019DBD3}" type="presOf" srcId="{3E3974DC-7270-4227-8332-4479A883E537}" destId="{0F6790F5-B78D-4216-8351-ED14C4BA5B8F}" srcOrd="0" destOrd="0" presId="urn:microsoft.com/office/officeart/2005/8/layout/hList1"/>
    <dgm:cxn modelId="{F74C580B-00F5-4447-A832-9B8480BC6A6F}" type="presOf" srcId="{72455073-BBE3-4249-907C-A2F7960CFEDE}" destId="{AC66BF6A-BB39-4BCF-93C9-26B104E81305}" srcOrd="0" destOrd="0" presId="urn:microsoft.com/office/officeart/2005/8/layout/hList1"/>
    <dgm:cxn modelId="{206ADCC7-4891-4BB2-8F4E-A1B9E66B6E56}" srcId="{ED7CEDA9-2A11-4B05-9F5A-2D364F3C5DC0}" destId="{3E3974DC-7270-4227-8332-4479A883E537}" srcOrd="2" destOrd="0" parTransId="{AC04D03E-D8DD-4E17-9075-3B4DEAB2F4D1}" sibTransId="{41A679FA-E737-454A-BA61-304D1578CA4E}"/>
    <dgm:cxn modelId="{31960FCA-98B9-4923-B34B-F61881846997}" srcId="{3E3974DC-7270-4227-8332-4479A883E537}" destId="{1689E8FF-D95C-4687-8709-FCD5D2F19B84}" srcOrd="2" destOrd="0" parTransId="{98449003-0679-43B8-A73C-1A2A55BC5C64}" sibTransId="{F31D4629-8959-48B5-81FC-02977CEF724A}"/>
    <dgm:cxn modelId="{613B7090-19BA-4F02-BD79-B5A121A05BAD}" type="presOf" srcId="{8ABCFFEC-38D3-4324-994E-FD4D84A22FBB}" destId="{AC66BF6A-BB39-4BCF-93C9-26B104E81305}" srcOrd="0" destOrd="1" presId="urn:microsoft.com/office/officeart/2005/8/layout/hList1"/>
    <dgm:cxn modelId="{6496F503-3E04-4521-8FE7-CE4682842EB1}" srcId="{985055D4-5600-492F-A2DF-41F7BF8E885B}" destId="{2CD7F913-B4BE-4789-B3DC-3196210138A6}" srcOrd="0" destOrd="0" parTransId="{D39327FB-29C9-48B8-BBB0-6CFAC2D4DFFC}" sibTransId="{5E0B9CEE-4582-4DBE-B251-EA7F4AEB3867}"/>
    <dgm:cxn modelId="{5CE32F97-4151-42B9-B87A-81BD1F07C9B6}" type="presOf" srcId="{1689E8FF-D95C-4687-8709-FCD5D2F19B84}" destId="{AC66BF6A-BB39-4BCF-93C9-26B104E81305}" srcOrd="0" destOrd="2" presId="urn:microsoft.com/office/officeart/2005/8/layout/hList1"/>
    <dgm:cxn modelId="{F1F675FB-29E8-4600-B538-EA8DC2DD7FF5}" srcId="{3E3974DC-7270-4227-8332-4479A883E537}" destId="{72455073-BBE3-4249-907C-A2F7960CFEDE}" srcOrd="0" destOrd="0" parTransId="{4205C86F-BEA5-40F7-A260-B28354BB1453}" sibTransId="{37D35C13-66D1-4D36-B342-380E3348B1DB}"/>
    <dgm:cxn modelId="{7301D9B9-6C0A-4674-9813-880CC69175F0}" type="presOf" srcId="{9C26F240-0C6C-423D-9AF3-6209A695DF56}" destId="{AC66BF6A-BB39-4BCF-93C9-26B104E81305}" srcOrd="0" destOrd="3" presId="urn:microsoft.com/office/officeart/2005/8/layout/hList1"/>
    <dgm:cxn modelId="{3CD54A74-7E2E-49CD-9A5A-3D2B75989143}" srcId="{5EFA1DD8-D798-40E6-8C28-C1B7C14B007E}" destId="{414FC88D-B6D4-489D-9823-E0FCB9914B1E}" srcOrd="0" destOrd="0" parTransId="{33D66BEE-50CE-4D37-B72C-DA5A6B5CF415}" sibTransId="{6CCEE760-4614-4800-BCA9-7383E1DA7FFC}"/>
    <dgm:cxn modelId="{61CFB5CC-496E-4020-9DE3-D6DA30612FF5}" srcId="{ED7CEDA9-2A11-4B05-9F5A-2D364F3C5DC0}" destId="{5EFA1DD8-D798-40E6-8C28-C1B7C14B007E}" srcOrd="0" destOrd="0" parTransId="{0214F50C-89E7-4A2B-8661-ED8C0245E661}" sibTransId="{8EEB6A5D-2E76-465C-9970-BF1F7A0716D5}"/>
    <dgm:cxn modelId="{D306E8B0-1BA5-499F-A8F9-ED6B70788AC5}" type="presOf" srcId="{3D9FADE7-3040-4853-A706-AD900CC6FC43}" destId="{3E7E09E5-0013-40B5-B92D-57086C7953CA}" srcOrd="0" destOrd="1" presId="urn:microsoft.com/office/officeart/2005/8/layout/hList1"/>
    <dgm:cxn modelId="{D065A959-9397-42E7-A844-71B28A466925}" srcId="{985055D4-5600-492F-A2DF-41F7BF8E885B}" destId="{0C88D7B1-EF22-4BCC-AAF2-592239AF43C4}" srcOrd="1" destOrd="0" parTransId="{3C9BF4F1-6215-44AE-B52D-9BE2E1A6AAFF}" sibTransId="{4F2F5FA6-3282-4FD0-BA30-9C7391B2DE87}"/>
    <dgm:cxn modelId="{4793A3A1-E16D-477E-A43E-074DEB3053F9}" type="presOf" srcId="{414FC88D-B6D4-489D-9823-E0FCB9914B1E}" destId="{3E7E09E5-0013-40B5-B92D-57086C7953CA}" srcOrd="0" destOrd="0" presId="urn:microsoft.com/office/officeart/2005/8/layout/hList1"/>
    <dgm:cxn modelId="{F29C2C0B-348D-480C-9289-4DCC5338BA1C}" type="presOf" srcId="{5EFA1DD8-D798-40E6-8C28-C1B7C14B007E}" destId="{3556CF54-C65D-4C40-A37F-4EA3FAF85172}" srcOrd="0" destOrd="0" presId="urn:microsoft.com/office/officeart/2005/8/layout/hList1"/>
    <dgm:cxn modelId="{E29D25EE-533A-4828-8B71-4DFA8F59B3E3}" srcId="{5EFA1DD8-D798-40E6-8C28-C1B7C14B007E}" destId="{3D9FADE7-3040-4853-A706-AD900CC6FC43}" srcOrd="1" destOrd="0" parTransId="{A0F5E5B3-395F-4035-AA51-2840013943D5}" sibTransId="{11284EC3-D426-439E-84D9-8886DE0C8EF9}"/>
    <dgm:cxn modelId="{EBC3EAA2-E80D-47C8-92AB-9FBB67C14CCA}" type="presParOf" srcId="{10B955E5-7906-43E6-875F-4A8EB96597A7}" destId="{8636D46E-2BB5-4950-958B-3360A5734B5E}" srcOrd="0" destOrd="0" presId="urn:microsoft.com/office/officeart/2005/8/layout/hList1"/>
    <dgm:cxn modelId="{61B5C3FA-0F67-469B-97F9-8D62D5A94193}" type="presParOf" srcId="{8636D46E-2BB5-4950-958B-3360A5734B5E}" destId="{3556CF54-C65D-4C40-A37F-4EA3FAF85172}" srcOrd="0" destOrd="0" presId="urn:microsoft.com/office/officeart/2005/8/layout/hList1"/>
    <dgm:cxn modelId="{D6312994-2DA9-4207-ACF8-1AA9CFFD6F5B}" type="presParOf" srcId="{8636D46E-2BB5-4950-958B-3360A5734B5E}" destId="{3E7E09E5-0013-40B5-B92D-57086C7953CA}" srcOrd="1" destOrd="0" presId="urn:microsoft.com/office/officeart/2005/8/layout/hList1"/>
    <dgm:cxn modelId="{AAAD4956-99CE-494D-9459-0E2FFBEF1555}" type="presParOf" srcId="{10B955E5-7906-43E6-875F-4A8EB96597A7}" destId="{3986C3EF-CDED-464C-968A-57D8980D3512}" srcOrd="1" destOrd="0" presId="urn:microsoft.com/office/officeart/2005/8/layout/hList1"/>
    <dgm:cxn modelId="{F1A02196-0A18-4688-A3A4-758E1AA4BAE8}" type="presParOf" srcId="{10B955E5-7906-43E6-875F-4A8EB96597A7}" destId="{44D5536A-E3C6-4CDA-9900-645BD9CA6FCF}" srcOrd="2" destOrd="0" presId="urn:microsoft.com/office/officeart/2005/8/layout/hList1"/>
    <dgm:cxn modelId="{2B46D606-D2CE-4015-968C-950D7A4BA032}" type="presParOf" srcId="{44D5536A-E3C6-4CDA-9900-645BD9CA6FCF}" destId="{341AB418-83D4-41F9-A2CD-7A9C1A653ED7}" srcOrd="0" destOrd="0" presId="urn:microsoft.com/office/officeart/2005/8/layout/hList1"/>
    <dgm:cxn modelId="{2745779B-76C2-4442-B377-3E474684932E}" type="presParOf" srcId="{44D5536A-E3C6-4CDA-9900-645BD9CA6FCF}" destId="{CEFDA6C1-E61E-4CEB-BBB5-A2DCB66C62A5}" srcOrd="1" destOrd="0" presId="urn:microsoft.com/office/officeart/2005/8/layout/hList1"/>
    <dgm:cxn modelId="{73602F47-93E7-401C-8229-123071CB8F42}" type="presParOf" srcId="{10B955E5-7906-43E6-875F-4A8EB96597A7}" destId="{161FC0BD-366C-4084-8665-71D47275815B}" srcOrd="3" destOrd="0" presId="urn:microsoft.com/office/officeart/2005/8/layout/hList1"/>
    <dgm:cxn modelId="{ECD84C26-8271-4F74-A983-F6058DE8ED7B}" type="presParOf" srcId="{10B955E5-7906-43E6-875F-4A8EB96597A7}" destId="{C4D70EAC-9F0B-4838-ADAC-A3F7490E2975}" srcOrd="4" destOrd="0" presId="urn:microsoft.com/office/officeart/2005/8/layout/hList1"/>
    <dgm:cxn modelId="{8A2DDA2B-C7E8-41D5-A48C-6CF755EA0CE7}" type="presParOf" srcId="{C4D70EAC-9F0B-4838-ADAC-A3F7490E2975}" destId="{0F6790F5-B78D-4216-8351-ED14C4BA5B8F}" srcOrd="0" destOrd="0" presId="urn:microsoft.com/office/officeart/2005/8/layout/hList1"/>
    <dgm:cxn modelId="{EF2C43CF-E2A0-46B3-91FC-E4D20C3B74FF}" type="presParOf" srcId="{C4D70EAC-9F0B-4838-ADAC-A3F7490E2975}" destId="{AC66BF6A-BB39-4BCF-93C9-26B104E813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8E064A-9C6A-4DF7-AD4D-745D62B127E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1C6A936F-FC1C-411F-B1DC-0E66D1C50459}">
      <dgm:prSet phldrT="[نص]"/>
      <dgm:spPr/>
      <dgm:t>
        <a:bodyPr/>
        <a:lstStyle/>
        <a:p>
          <a:pPr rtl="1"/>
          <a:r>
            <a:rPr lang="ar-IQ" dirty="0" err="1" smtClean="0"/>
            <a:t>الرشادة</a:t>
          </a:r>
          <a:r>
            <a:rPr lang="ar-IQ" dirty="0" smtClean="0"/>
            <a:t>=منافع أكبر وبكلف قليلة=الجدوى=سياسية واقتصادية واجتماعية...</a:t>
          </a:r>
          <a:endParaRPr lang="ar-IQ" dirty="0"/>
        </a:p>
      </dgm:t>
    </dgm:pt>
    <dgm:pt modelId="{CCAAED18-8C18-4D6C-AB7F-A795B0393B96}" type="parTrans" cxnId="{9E7521EA-A04B-4DA6-9527-2FE7786163C0}">
      <dgm:prSet/>
      <dgm:spPr/>
    </dgm:pt>
    <dgm:pt modelId="{9A9EB16D-5D80-4DB5-BAF2-D91399156C96}" type="sibTrans" cxnId="{9E7521EA-A04B-4DA6-9527-2FE7786163C0}">
      <dgm:prSet/>
      <dgm:spPr/>
    </dgm:pt>
    <dgm:pt modelId="{C3CA6645-8CFB-405A-A7FA-4E38526318F5}">
      <dgm:prSet phldrT="[نص]"/>
      <dgm:spPr/>
      <dgm:t>
        <a:bodyPr/>
        <a:lstStyle/>
        <a:p>
          <a:pPr rtl="1"/>
          <a:r>
            <a:rPr lang="ar-IQ" smtClean="0"/>
            <a:t>المكاسب والخسائر </a:t>
          </a:r>
          <a:endParaRPr lang="ar-IQ" dirty="0"/>
        </a:p>
      </dgm:t>
    </dgm:pt>
    <dgm:pt modelId="{BF35145C-70FB-4D10-A5A9-ACFD735CC704}" type="parTrans" cxnId="{256C2821-3BA2-487B-ABC5-2C575B961E3E}">
      <dgm:prSet/>
      <dgm:spPr/>
    </dgm:pt>
    <dgm:pt modelId="{E0CCAFA8-5345-429B-8969-E3ABE147454B}" type="sibTrans" cxnId="{256C2821-3BA2-487B-ABC5-2C575B961E3E}">
      <dgm:prSet/>
      <dgm:spPr/>
    </dgm:pt>
    <dgm:pt modelId="{6A0BAACF-287C-4717-A05D-861AAC022CA2}">
      <dgm:prSet phldrT="[نص]"/>
      <dgm:spPr/>
      <dgm:t>
        <a:bodyPr/>
        <a:lstStyle/>
        <a:p>
          <a:pPr rtl="1"/>
          <a:r>
            <a:rPr lang="ar-IQ" dirty="0" smtClean="0"/>
            <a:t>الكلفة=الإمكانات المتاحة(مادياً وبشرياً) والزمن المطلوب</a:t>
          </a:r>
          <a:endParaRPr lang="ar-IQ" dirty="0"/>
        </a:p>
      </dgm:t>
    </dgm:pt>
    <dgm:pt modelId="{27F52300-8922-4E33-B71D-BF665491DC3E}" type="parTrans" cxnId="{F5BEC2A0-0400-434A-B1E4-300680698B81}">
      <dgm:prSet/>
      <dgm:spPr/>
    </dgm:pt>
    <dgm:pt modelId="{E8370FA8-C7BC-4987-A9D0-B6C0A75E6B62}" type="sibTrans" cxnId="{F5BEC2A0-0400-434A-B1E4-300680698B81}">
      <dgm:prSet/>
      <dgm:spPr/>
    </dgm:pt>
    <dgm:pt modelId="{86B3E2B2-D4AE-4219-A4D2-18A19B0A4D2C}" type="pres">
      <dgm:prSet presAssocID="{D28E064A-9C6A-4DF7-AD4D-745D62B127E1}" presName="Name0" presStyleCnt="0">
        <dgm:presLayoutVars>
          <dgm:dir/>
          <dgm:resizeHandles val="exact"/>
        </dgm:presLayoutVars>
      </dgm:prSet>
      <dgm:spPr/>
    </dgm:pt>
    <dgm:pt modelId="{024BC0D2-84BF-4840-8CEA-72B37775582F}" type="pres">
      <dgm:prSet presAssocID="{D28E064A-9C6A-4DF7-AD4D-745D62B127E1}" presName="fgShape" presStyleLbl="fgShp" presStyleIdx="0" presStyleCnt="1"/>
      <dgm:spPr/>
    </dgm:pt>
    <dgm:pt modelId="{8389C025-5EEB-4177-AE7E-C9F713950E3D}" type="pres">
      <dgm:prSet presAssocID="{D28E064A-9C6A-4DF7-AD4D-745D62B127E1}" presName="linComp" presStyleCnt="0"/>
      <dgm:spPr/>
    </dgm:pt>
    <dgm:pt modelId="{44A2BDE0-169B-4C45-9100-10697C10E883}" type="pres">
      <dgm:prSet presAssocID="{1C6A936F-FC1C-411F-B1DC-0E66D1C50459}" presName="compNode" presStyleCnt="0"/>
      <dgm:spPr/>
    </dgm:pt>
    <dgm:pt modelId="{FE5B0DEF-5EE9-41CD-9250-C27D81E2436E}" type="pres">
      <dgm:prSet presAssocID="{1C6A936F-FC1C-411F-B1DC-0E66D1C50459}" presName="bkgdShape" presStyleLbl="node1" presStyleIdx="0" presStyleCnt="3"/>
      <dgm:spPr/>
      <dgm:t>
        <a:bodyPr/>
        <a:lstStyle/>
        <a:p>
          <a:pPr rtl="1"/>
          <a:endParaRPr lang="ar-IQ"/>
        </a:p>
      </dgm:t>
    </dgm:pt>
    <dgm:pt modelId="{06E4D6CD-ED39-4106-8232-87F5CD794CA6}" type="pres">
      <dgm:prSet presAssocID="{1C6A936F-FC1C-411F-B1DC-0E66D1C5045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88FB3B9-CA23-4403-85C6-AC4E7E18B661}" type="pres">
      <dgm:prSet presAssocID="{1C6A936F-FC1C-411F-B1DC-0E66D1C50459}" presName="invisiNode" presStyleLbl="node1" presStyleIdx="0" presStyleCnt="3"/>
      <dgm:spPr/>
    </dgm:pt>
    <dgm:pt modelId="{58CED88F-C309-4F5F-A7EF-E5AFA425A2DB}" type="pres">
      <dgm:prSet presAssocID="{1C6A936F-FC1C-411F-B1DC-0E66D1C50459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EA2FA00-9679-4969-A137-13E29FBD4304}" type="pres">
      <dgm:prSet presAssocID="{9A9EB16D-5D80-4DB5-BAF2-D91399156C96}" presName="sibTrans" presStyleLbl="sibTrans2D1" presStyleIdx="0" presStyleCnt="0"/>
      <dgm:spPr/>
    </dgm:pt>
    <dgm:pt modelId="{23FAC7CB-DA2D-4375-8DA2-21BDFA064921}" type="pres">
      <dgm:prSet presAssocID="{C3CA6645-8CFB-405A-A7FA-4E38526318F5}" presName="compNode" presStyleCnt="0"/>
      <dgm:spPr/>
    </dgm:pt>
    <dgm:pt modelId="{084D0785-37BF-41FA-9B78-6F559E16EB09}" type="pres">
      <dgm:prSet presAssocID="{C3CA6645-8CFB-405A-A7FA-4E38526318F5}" presName="bkgdShape" presStyleLbl="node1" presStyleIdx="1" presStyleCnt="3"/>
      <dgm:spPr/>
      <dgm:t>
        <a:bodyPr/>
        <a:lstStyle/>
        <a:p>
          <a:pPr rtl="1"/>
          <a:endParaRPr lang="ar-IQ"/>
        </a:p>
      </dgm:t>
    </dgm:pt>
    <dgm:pt modelId="{8B5FAB83-6FED-46C8-A7CC-05B9A787FFFE}" type="pres">
      <dgm:prSet presAssocID="{C3CA6645-8CFB-405A-A7FA-4E38526318F5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B9A9171-AC96-42C7-8455-F4BF1C565533}" type="pres">
      <dgm:prSet presAssocID="{C3CA6645-8CFB-405A-A7FA-4E38526318F5}" presName="invisiNode" presStyleLbl="node1" presStyleIdx="1" presStyleCnt="3"/>
      <dgm:spPr/>
    </dgm:pt>
    <dgm:pt modelId="{CF3A1369-D63A-4833-A771-E910F4EB811B}" type="pres">
      <dgm:prSet presAssocID="{C3CA6645-8CFB-405A-A7FA-4E38526318F5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379D0CD-FE24-4C11-A44F-A302331750B1}" type="pres">
      <dgm:prSet presAssocID="{E0CCAFA8-5345-429B-8969-E3ABE147454B}" presName="sibTrans" presStyleLbl="sibTrans2D1" presStyleIdx="0" presStyleCnt="0"/>
      <dgm:spPr/>
    </dgm:pt>
    <dgm:pt modelId="{13D1AE6A-340D-431F-B6C4-06B2607E91DF}" type="pres">
      <dgm:prSet presAssocID="{6A0BAACF-287C-4717-A05D-861AAC022CA2}" presName="compNode" presStyleCnt="0"/>
      <dgm:spPr/>
    </dgm:pt>
    <dgm:pt modelId="{FFA5DFEB-869B-4802-82B0-725A857E07AF}" type="pres">
      <dgm:prSet presAssocID="{6A0BAACF-287C-4717-A05D-861AAC022CA2}" presName="bkgdShape" presStyleLbl="node1" presStyleIdx="2" presStyleCnt="3"/>
      <dgm:spPr/>
      <dgm:t>
        <a:bodyPr/>
        <a:lstStyle/>
        <a:p>
          <a:pPr rtl="1"/>
          <a:endParaRPr lang="ar-IQ"/>
        </a:p>
      </dgm:t>
    </dgm:pt>
    <dgm:pt modelId="{50744262-5535-4027-9E0F-066B974D9C42}" type="pres">
      <dgm:prSet presAssocID="{6A0BAACF-287C-4717-A05D-861AAC022CA2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EF1A46A-46A6-444E-8202-5E93D544F469}" type="pres">
      <dgm:prSet presAssocID="{6A0BAACF-287C-4717-A05D-861AAC022CA2}" presName="invisiNode" presStyleLbl="node1" presStyleIdx="2" presStyleCnt="3"/>
      <dgm:spPr/>
    </dgm:pt>
    <dgm:pt modelId="{99C934D6-3091-4B8E-88D4-21F9735346A4}" type="pres">
      <dgm:prSet presAssocID="{6A0BAACF-287C-4717-A05D-861AAC022CA2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3B7690AF-C7D0-4B0C-AF83-01FCEF4E96D2}" type="presOf" srcId="{C3CA6645-8CFB-405A-A7FA-4E38526318F5}" destId="{8B5FAB83-6FED-46C8-A7CC-05B9A787FFFE}" srcOrd="1" destOrd="0" presId="urn:microsoft.com/office/officeart/2005/8/layout/hList7"/>
    <dgm:cxn modelId="{F5BEC2A0-0400-434A-B1E4-300680698B81}" srcId="{D28E064A-9C6A-4DF7-AD4D-745D62B127E1}" destId="{6A0BAACF-287C-4717-A05D-861AAC022CA2}" srcOrd="2" destOrd="0" parTransId="{27F52300-8922-4E33-B71D-BF665491DC3E}" sibTransId="{E8370FA8-C7BC-4987-A9D0-B6C0A75E6B62}"/>
    <dgm:cxn modelId="{142DE92A-1630-4EA6-B835-D51A517758EB}" type="presOf" srcId="{9A9EB16D-5D80-4DB5-BAF2-D91399156C96}" destId="{0EA2FA00-9679-4969-A137-13E29FBD4304}" srcOrd="0" destOrd="0" presId="urn:microsoft.com/office/officeart/2005/8/layout/hList7"/>
    <dgm:cxn modelId="{256C2821-3BA2-487B-ABC5-2C575B961E3E}" srcId="{D28E064A-9C6A-4DF7-AD4D-745D62B127E1}" destId="{C3CA6645-8CFB-405A-A7FA-4E38526318F5}" srcOrd="1" destOrd="0" parTransId="{BF35145C-70FB-4D10-A5A9-ACFD735CC704}" sibTransId="{E0CCAFA8-5345-429B-8969-E3ABE147454B}"/>
    <dgm:cxn modelId="{08ADE021-84C1-4FAF-BBF5-3FA95A97F7CA}" type="presOf" srcId="{6A0BAACF-287C-4717-A05D-861AAC022CA2}" destId="{FFA5DFEB-869B-4802-82B0-725A857E07AF}" srcOrd="0" destOrd="0" presId="urn:microsoft.com/office/officeart/2005/8/layout/hList7"/>
    <dgm:cxn modelId="{DA95EC6A-046B-4AA4-8049-95A5B698750D}" type="presOf" srcId="{1C6A936F-FC1C-411F-B1DC-0E66D1C50459}" destId="{FE5B0DEF-5EE9-41CD-9250-C27D81E2436E}" srcOrd="0" destOrd="0" presId="urn:microsoft.com/office/officeart/2005/8/layout/hList7"/>
    <dgm:cxn modelId="{4BE87F69-80A6-4EC6-9CD6-0CCC42B23422}" type="presOf" srcId="{C3CA6645-8CFB-405A-A7FA-4E38526318F5}" destId="{084D0785-37BF-41FA-9B78-6F559E16EB09}" srcOrd="0" destOrd="0" presId="urn:microsoft.com/office/officeart/2005/8/layout/hList7"/>
    <dgm:cxn modelId="{DC36720D-10CE-4F5A-B027-6371552075E2}" type="presOf" srcId="{1C6A936F-FC1C-411F-B1DC-0E66D1C50459}" destId="{06E4D6CD-ED39-4106-8232-87F5CD794CA6}" srcOrd="1" destOrd="0" presId="urn:microsoft.com/office/officeart/2005/8/layout/hList7"/>
    <dgm:cxn modelId="{B2F5A13C-7213-4E6A-8241-0DF638138576}" type="presOf" srcId="{6A0BAACF-287C-4717-A05D-861AAC022CA2}" destId="{50744262-5535-4027-9E0F-066B974D9C42}" srcOrd="1" destOrd="0" presId="urn:microsoft.com/office/officeart/2005/8/layout/hList7"/>
    <dgm:cxn modelId="{9E7521EA-A04B-4DA6-9527-2FE7786163C0}" srcId="{D28E064A-9C6A-4DF7-AD4D-745D62B127E1}" destId="{1C6A936F-FC1C-411F-B1DC-0E66D1C50459}" srcOrd="0" destOrd="0" parTransId="{CCAAED18-8C18-4D6C-AB7F-A795B0393B96}" sibTransId="{9A9EB16D-5D80-4DB5-BAF2-D91399156C96}"/>
    <dgm:cxn modelId="{C18EB620-D3D5-4644-BABB-CB9A0A5D3BFC}" type="presOf" srcId="{E0CCAFA8-5345-429B-8969-E3ABE147454B}" destId="{3379D0CD-FE24-4C11-A44F-A302331750B1}" srcOrd="0" destOrd="0" presId="urn:microsoft.com/office/officeart/2005/8/layout/hList7"/>
    <dgm:cxn modelId="{931E0860-D6A4-4EF9-A6E5-FE4C23A5D233}" type="presOf" srcId="{D28E064A-9C6A-4DF7-AD4D-745D62B127E1}" destId="{86B3E2B2-D4AE-4219-A4D2-18A19B0A4D2C}" srcOrd="0" destOrd="0" presId="urn:microsoft.com/office/officeart/2005/8/layout/hList7"/>
    <dgm:cxn modelId="{E557456F-EA39-4E83-924B-D0576360C561}" type="presParOf" srcId="{86B3E2B2-D4AE-4219-A4D2-18A19B0A4D2C}" destId="{024BC0D2-84BF-4840-8CEA-72B37775582F}" srcOrd="0" destOrd="0" presId="urn:microsoft.com/office/officeart/2005/8/layout/hList7"/>
    <dgm:cxn modelId="{93484006-C76F-471B-B9AC-D56DBAF03E59}" type="presParOf" srcId="{86B3E2B2-D4AE-4219-A4D2-18A19B0A4D2C}" destId="{8389C025-5EEB-4177-AE7E-C9F713950E3D}" srcOrd="1" destOrd="0" presId="urn:microsoft.com/office/officeart/2005/8/layout/hList7"/>
    <dgm:cxn modelId="{DA2DA191-876B-46D4-BAA4-980BCCA62CC2}" type="presParOf" srcId="{8389C025-5EEB-4177-AE7E-C9F713950E3D}" destId="{44A2BDE0-169B-4C45-9100-10697C10E883}" srcOrd="0" destOrd="0" presId="urn:microsoft.com/office/officeart/2005/8/layout/hList7"/>
    <dgm:cxn modelId="{999CFFD1-DD49-4DBD-9AC3-71D415535D9F}" type="presParOf" srcId="{44A2BDE0-169B-4C45-9100-10697C10E883}" destId="{FE5B0DEF-5EE9-41CD-9250-C27D81E2436E}" srcOrd="0" destOrd="0" presId="urn:microsoft.com/office/officeart/2005/8/layout/hList7"/>
    <dgm:cxn modelId="{8430A7C7-E80A-47C7-AFB8-664CDC690B7D}" type="presParOf" srcId="{44A2BDE0-169B-4C45-9100-10697C10E883}" destId="{06E4D6CD-ED39-4106-8232-87F5CD794CA6}" srcOrd="1" destOrd="0" presId="urn:microsoft.com/office/officeart/2005/8/layout/hList7"/>
    <dgm:cxn modelId="{08A8018C-1235-4021-873E-86C89CE9AA3A}" type="presParOf" srcId="{44A2BDE0-169B-4C45-9100-10697C10E883}" destId="{E88FB3B9-CA23-4403-85C6-AC4E7E18B661}" srcOrd="2" destOrd="0" presId="urn:microsoft.com/office/officeart/2005/8/layout/hList7"/>
    <dgm:cxn modelId="{6574619C-31A6-4F40-905E-5837A61D232F}" type="presParOf" srcId="{44A2BDE0-169B-4C45-9100-10697C10E883}" destId="{58CED88F-C309-4F5F-A7EF-E5AFA425A2DB}" srcOrd="3" destOrd="0" presId="urn:microsoft.com/office/officeart/2005/8/layout/hList7"/>
    <dgm:cxn modelId="{F21A82D1-BE17-4865-96CC-E756D5ACF197}" type="presParOf" srcId="{8389C025-5EEB-4177-AE7E-C9F713950E3D}" destId="{0EA2FA00-9679-4969-A137-13E29FBD4304}" srcOrd="1" destOrd="0" presId="urn:microsoft.com/office/officeart/2005/8/layout/hList7"/>
    <dgm:cxn modelId="{88316F41-DD71-41DC-8DD9-18F45865D5B6}" type="presParOf" srcId="{8389C025-5EEB-4177-AE7E-C9F713950E3D}" destId="{23FAC7CB-DA2D-4375-8DA2-21BDFA064921}" srcOrd="2" destOrd="0" presId="urn:microsoft.com/office/officeart/2005/8/layout/hList7"/>
    <dgm:cxn modelId="{2E2EEE52-1EDA-48C0-858B-8600A659B2F6}" type="presParOf" srcId="{23FAC7CB-DA2D-4375-8DA2-21BDFA064921}" destId="{084D0785-37BF-41FA-9B78-6F559E16EB09}" srcOrd="0" destOrd="0" presId="urn:microsoft.com/office/officeart/2005/8/layout/hList7"/>
    <dgm:cxn modelId="{FACE479D-21E7-431D-B3F8-237512DDD89F}" type="presParOf" srcId="{23FAC7CB-DA2D-4375-8DA2-21BDFA064921}" destId="{8B5FAB83-6FED-46C8-A7CC-05B9A787FFFE}" srcOrd="1" destOrd="0" presId="urn:microsoft.com/office/officeart/2005/8/layout/hList7"/>
    <dgm:cxn modelId="{E736BE93-C302-4EE6-B0AC-D97DB9325CBE}" type="presParOf" srcId="{23FAC7CB-DA2D-4375-8DA2-21BDFA064921}" destId="{5B9A9171-AC96-42C7-8455-F4BF1C565533}" srcOrd="2" destOrd="0" presId="urn:microsoft.com/office/officeart/2005/8/layout/hList7"/>
    <dgm:cxn modelId="{D032A3FE-2CD2-4904-A865-D835E4D9FA4C}" type="presParOf" srcId="{23FAC7CB-DA2D-4375-8DA2-21BDFA064921}" destId="{CF3A1369-D63A-4833-A771-E910F4EB811B}" srcOrd="3" destOrd="0" presId="urn:microsoft.com/office/officeart/2005/8/layout/hList7"/>
    <dgm:cxn modelId="{B9CFFC7D-9807-4F31-90C4-B6B71E499973}" type="presParOf" srcId="{8389C025-5EEB-4177-AE7E-C9F713950E3D}" destId="{3379D0CD-FE24-4C11-A44F-A302331750B1}" srcOrd="3" destOrd="0" presId="urn:microsoft.com/office/officeart/2005/8/layout/hList7"/>
    <dgm:cxn modelId="{F5ECC88B-CA99-45B9-BB95-95F5BA81BE5E}" type="presParOf" srcId="{8389C025-5EEB-4177-AE7E-C9F713950E3D}" destId="{13D1AE6A-340D-431F-B6C4-06B2607E91DF}" srcOrd="4" destOrd="0" presId="urn:microsoft.com/office/officeart/2005/8/layout/hList7"/>
    <dgm:cxn modelId="{9B6E1194-D16D-44D9-BAD1-747D0FA04B36}" type="presParOf" srcId="{13D1AE6A-340D-431F-B6C4-06B2607E91DF}" destId="{FFA5DFEB-869B-4802-82B0-725A857E07AF}" srcOrd="0" destOrd="0" presId="urn:microsoft.com/office/officeart/2005/8/layout/hList7"/>
    <dgm:cxn modelId="{2A902D46-5683-42D2-A1A2-4DAB8E829061}" type="presParOf" srcId="{13D1AE6A-340D-431F-B6C4-06B2607E91DF}" destId="{50744262-5535-4027-9E0F-066B974D9C42}" srcOrd="1" destOrd="0" presId="urn:microsoft.com/office/officeart/2005/8/layout/hList7"/>
    <dgm:cxn modelId="{01ACCB17-4702-44A4-B8B2-E71EF1E64B70}" type="presParOf" srcId="{13D1AE6A-340D-431F-B6C4-06B2607E91DF}" destId="{4EF1A46A-46A6-444E-8202-5E93D544F469}" srcOrd="2" destOrd="0" presId="urn:microsoft.com/office/officeart/2005/8/layout/hList7"/>
    <dgm:cxn modelId="{081F125D-8887-47A5-952E-D18F35074386}" type="presParOf" srcId="{13D1AE6A-340D-431F-B6C4-06B2607E91DF}" destId="{99C934D6-3091-4B8E-88D4-21F9735346A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4B6D36-09CE-4C86-A204-944B27EE7E6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F6D48ADD-1A31-426A-A60F-B19D0D560779}">
      <dgm:prSet phldrT="[نص]"/>
      <dgm:spPr/>
      <dgm:t>
        <a:bodyPr/>
        <a:lstStyle/>
        <a:p>
          <a:pPr rtl="1"/>
          <a:r>
            <a:rPr lang="ar-IQ" dirty="0" smtClean="0"/>
            <a:t>النقد والمسائلة=تشخيص الخلل</a:t>
          </a:r>
          <a:endParaRPr lang="ar-IQ" dirty="0"/>
        </a:p>
      </dgm:t>
    </dgm:pt>
    <dgm:pt modelId="{A46C6B1D-B3B1-48E0-AE75-442C1CBB2B16}" type="parTrans" cxnId="{CD02CC96-BEB2-4E1B-8C2B-BF29F5DD2344}">
      <dgm:prSet/>
      <dgm:spPr/>
    </dgm:pt>
    <dgm:pt modelId="{86AA0FEA-80D0-45B2-8070-45C614ADD1CB}" type="sibTrans" cxnId="{CD02CC96-BEB2-4E1B-8C2B-BF29F5DD2344}">
      <dgm:prSet/>
      <dgm:spPr/>
    </dgm:pt>
    <dgm:pt modelId="{30314222-C925-4FFF-ADBB-1ACDC0501AA7}">
      <dgm:prSet phldrT="[نص]"/>
      <dgm:spPr/>
      <dgm:t>
        <a:bodyPr/>
        <a:lstStyle/>
        <a:p>
          <a:pPr rtl="1"/>
          <a:r>
            <a:rPr lang="ar-IQ" dirty="0" smtClean="0"/>
            <a:t>الرقابة</a:t>
          </a:r>
        </a:p>
        <a:p>
          <a:pPr rtl="1"/>
          <a:r>
            <a:rPr lang="ar-IQ" dirty="0" smtClean="0"/>
            <a:t>رسمية=مستقلة</a:t>
          </a:r>
        </a:p>
        <a:p>
          <a:pPr rtl="1"/>
          <a:r>
            <a:rPr lang="ar-IQ" dirty="0" smtClean="0"/>
            <a:t>غير رسمية</a:t>
          </a:r>
          <a:endParaRPr lang="ar-IQ" dirty="0"/>
        </a:p>
      </dgm:t>
    </dgm:pt>
    <dgm:pt modelId="{E3E40F34-D08D-4B54-BBAA-E78142F8BB27}" type="parTrans" cxnId="{8376E359-0556-4585-9DF0-226C589F732A}">
      <dgm:prSet/>
      <dgm:spPr/>
    </dgm:pt>
    <dgm:pt modelId="{A742D81F-5084-44BA-A1AC-245794112006}" type="sibTrans" cxnId="{8376E359-0556-4585-9DF0-226C589F732A}">
      <dgm:prSet/>
      <dgm:spPr/>
    </dgm:pt>
    <dgm:pt modelId="{28F1AEFB-DC1F-4F4B-8B4B-E8368B2BDD41}">
      <dgm:prSet phldrT="[نص]"/>
      <dgm:spPr/>
      <dgm:t>
        <a:bodyPr/>
        <a:lstStyle/>
        <a:p>
          <a:pPr rtl="1"/>
          <a:r>
            <a:rPr lang="ar-IQ" dirty="0" smtClean="0"/>
            <a:t>المتابعة</a:t>
          </a:r>
        </a:p>
        <a:p>
          <a:pPr rtl="1"/>
          <a:r>
            <a:rPr lang="ar-IQ" dirty="0" smtClean="0"/>
            <a:t>الإشراف</a:t>
          </a:r>
        </a:p>
        <a:p>
          <a:pPr rtl="1"/>
          <a:r>
            <a:rPr lang="ar-IQ" dirty="0" smtClean="0"/>
            <a:t>القيادة والقواعد</a:t>
          </a:r>
          <a:endParaRPr lang="ar-IQ" dirty="0"/>
        </a:p>
      </dgm:t>
    </dgm:pt>
    <dgm:pt modelId="{F771E794-5093-4516-A41C-C794E984E249}" type="parTrans" cxnId="{DD7A7F0D-6E1C-4D9F-AE90-0F009320CB22}">
      <dgm:prSet/>
      <dgm:spPr/>
    </dgm:pt>
    <dgm:pt modelId="{C57E3D81-93AE-48F3-8016-0D01983FBF5C}" type="sibTrans" cxnId="{DD7A7F0D-6E1C-4D9F-AE90-0F009320CB22}">
      <dgm:prSet/>
      <dgm:spPr/>
    </dgm:pt>
    <dgm:pt modelId="{5B6F892B-4290-4A9C-BE63-FE249F375F52}" type="pres">
      <dgm:prSet presAssocID="{824B6D36-09CE-4C86-A204-944B27EE7E61}" presName="Name0" presStyleCnt="0">
        <dgm:presLayoutVars>
          <dgm:dir/>
          <dgm:resizeHandles val="exact"/>
        </dgm:presLayoutVars>
      </dgm:prSet>
      <dgm:spPr/>
    </dgm:pt>
    <dgm:pt modelId="{5A9D0A26-3C9F-478C-A01B-64F6F079F658}" type="pres">
      <dgm:prSet presAssocID="{824B6D36-09CE-4C86-A204-944B27EE7E61}" presName="fgShape" presStyleLbl="fgShp" presStyleIdx="0" presStyleCnt="1"/>
      <dgm:spPr/>
    </dgm:pt>
    <dgm:pt modelId="{F43B5F1E-0CAA-428F-AECD-0ABFAA09B2AA}" type="pres">
      <dgm:prSet presAssocID="{824B6D36-09CE-4C86-A204-944B27EE7E61}" presName="linComp" presStyleCnt="0"/>
      <dgm:spPr/>
    </dgm:pt>
    <dgm:pt modelId="{2D3ABEA7-95CD-4070-A06C-840CB43FACD8}" type="pres">
      <dgm:prSet presAssocID="{F6D48ADD-1A31-426A-A60F-B19D0D560779}" presName="compNode" presStyleCnt="0"/>
      <dgm:spPr/>
    </dgm:pt>
    <dgm:pt modelId="{9F17CB08-7FD3-4442-908F-1F2B853246A1}" type="pres">
      <dgm:prSet presAssocID="{F6D48ADD-1A31-426A-A60F-B19D0D560779}" presName="bkgdShape" presStyleLbl="node1" presStyleIdx="0" presStyleCnt="3"/>
      <dgm:spPr/>
      <dgm:t>
        <a:bodyPr/>
        <a:lstStyle/>
        <a:p>
          <a:pPr rtl="1"/>
          <a:endParaRPr lang="ar-IQ"/>
        </a:p>
      </dgm:t>
    </dgm:pt>
    <dgm:pt modelId="{32EBEED3-67A4-47FC-BB2E-DA837C0F976F}" type="pres">
      <dgm:prSet presAssocID="{F6D48ADD-1A31-426A-A60F-B19D0D56077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301D769-867C-44B0-A237-A431793F8310}" type="pres">
      <dgm:prSet presAssocID="{F6D48ADD-1A31-426A-A60F-B19D0D560779}" presName="invisiNode" presStyleLbl="node1" presStyleIdx="0" presStyleCnt="3"/>
      <dgm:spPr/>
    </dgm:pt>
    <dgm:pt modelId="{2558AC76-4816-4CDD-8A7E-363993E7E7C5}" type="pres">
      <dgm:prSet presAssocID="{F6D48ADD-1A31-426A-A60F-B19D0D560779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0BBBF33-1BC9-40E9-AF79-A9B9D5C43F87}" type="pres">
      <dgm:prSet presAssocID="{86AA0FEA-80D0-45B2-8070-45C614ADD1CB}" presName="sibTrans" presStyleLbl="sibTrans2D1" presStyleIdx="0" presStyleCnt="0"/>
      <dgm:spPr/>
    </dgm:pt>
    <dgm:pt modelId="{22CCC522-80E8-4CB2-9FE0-DCAEC2919376}" type="pres">
      <dgm:prSet presAssocID="{30314222-C925-4FFF-ADBB-1ACDC0501AA7}" presName="compNode" presStyleCnt="0"/>
      <dgm:spPr/>
    </dgm:pt>
    <dgm:pt modelId="{3F330A6B-8899-4E3C-89C8-BAAD65E83715}" type="pres">
      <dgm:prSet presAssocID="{30314222-C925-4FFF-ADBB-1ACDC0501AA7}" presName="bkgdShape" presStyleLbl="node1" presStyleIdx="1" presStyleCnt="3"/>
      <dgm:spPr/>
      <dgm:t>
        <a:bodyPr/>
        <a:lstStyle/>
        <a:p>
          <a:pPr rtl="1"/>
          <a:endParaRPr lang="ar-IQ"/>
        </a:p>
      </dgm:t>
    </dgm:pt>
    <dgm:pt modelId="{11C1014F-C1AE-4A72-ADED-7E03EF69DB0D}" type="pres">
      <dgm:prSet presAssocID="{30314222-C925-4FFF-ADBB-1ACDC0501AA7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6E041B2D-9764-42FB-A50C-DBA5DEB32B32}" type="pres">
      <dgm:prSet presAssocID="{30314222-C925-4FFF-ADBB-1ACDC0501AA7}" presName="invisiNode" presStyleLbl="node1" presStyleIdx="1" presStyleCnt="3"/>
      <dgm:spPr/>
    </dgm:pt>
    <dgm:pt modelId="{1DB2C45F-757B-46F6-9B68-7FA20DCE8AEE}" type="pres">
      <dgm:prSet presAssocID="{30314222-C925-4FFF-ADBB-1ACDC0501AA7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F6ACCEC-7DEF-4C2A-96D2-BF7564A25D58}" type="pres">
      <dgm:prSet presAssocID="{A742D81F-5084-44BA-A1AC-245794112006}" presName="sibTrans" presStyleLbl="sibTrans2D1" presStyleIdx="0" presStyleCnt="0"/>
      <dgm:spPr/>
    </dgm:pt>
    <dgm:pt modelId="{3C688804-7154-4816-AE8E-D71DFBF7BBC2}" type="pres">
      <dgm:prSet presAssocID="{28F1AEFB-DC1F-4F4B-8B4B-E8368B2BDD41}" presName="compNode" presStyleCnt="0"/>
      <dgm:spPr/>
    </dgm:pt>
    <dgm:pt modelId="{462A9FCF-050B-4BED-93C2-8CFC961BBCEB}" type="pres">
      <dgm:prSet presAssocID="{28F1AEFB-DC1F-4F4B-8B4B-E8368B2BDD41}" presName="bkgdShape" presStyleLbl="node1" presStyleIdx="2" presStyleCnt="3"/>
      <dgm:spPr/>
      <dgm:t>
        <a:bodyPr/>
        <a:lstStyle/>
        <a:p>
          <a:pPr rtl="1"/>
          <a:endParaRPr lang="ar-IQ"/>
        </a:p>
      </dgm:t>
    </dgm:pt>
    <dgm:pt modelId="{0D597373-A28B-4EAC-838A-FCC3694C9682}" type="pres">
      <dgm:prSet presAssocID="{28F1AEFB-DC1F-4F4B-8B4B-E8368B2BDD41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FF10AA7-6D08-4AF0-903B-8BE5536BE252}" type="pres">
      <dgm:prSet presAssocID="{28F1AEFB-DC1F-4F4B-8B4B-E8368B2BDD41}" presName="invisiNode" presStyleLbl="node1" presStyleIdx="2" presStyleCnt="3"/>
      <dgm:spPr/>
    </dgm:pt>
    <dgm:pt modelId="{A35C7DE4-5A0D-4B9B-8D50-2DACD54CD91A}" type="pres">
      <dgm:prSet presAssocID="{28F1AEFB-DC1F-4F4B-8B4B-E8368B2BDD41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863852AA-A107-4D69-AD49-2D3A10794A8D}" type="presOf" srcId="{F6D48ADD-1A31-426A-A60F-B19D0D560779}" destId="{9F17CB08-7FD3-4442-908F-1F2B853246A1}" srcOrd="0" destOrd="0" presId="urn:microsoft.com/office/officeart/2005/8/layout/hList7"/>
    <dgm:cxn modelId="{1676419D-EAAF-472F-98DF-E4ED6ECACEF1}" type="presOf" srcId="{28F1AEFB-DC1F-4F4B-8B4B-E8368B2BDD41}" destId="{462A9FCF-050B-4BED-93C2-8CFC961BBCEB}" srcOrd="0" destOrd="0" presId="urn:microsoft.com/office/officeart/2005/8/layout/hList7"/>
    <dgm:cxn modelId="{DD7A7F0D-6E1C-4D9F-AE90-0F009320CB22}" srcId="{824B6D36-09CE-4C86-A204-944B27EE7E61}" destId="{28F1AEFB-DC1F-4F4B-8B4B-E8368B2BDD41}" srcOrd="2" destOrd="0" parTransId="{F771E794-5093-4516-A41C-C794E984E249}" sibTransId="{C57E3D81-93AE-48F3-8016-0D01983FBF5C}"/>
    <dgm:cxn modelId="{BD3A1385-6FA0-47F2-837C-609B1F7929DA}" type="presOf" srcId="{30314222-C925-4FFF-ADBB-1ACDC0501AA7}" destId="{3F330A6B-8899-4E3C-89C8-BAAD65E83715}" srcOrd="0" destOrd="0" presId="urn:microsoft.com/office/officeart/2005/8/layout/hList7"/>
    <dgm:cxn modelId="{123822FE-77C7-47DF-BA1B-DDAEEC14F429}" type="presOf" srcId="{824B6D36-09CE-4C86-A204-944B27EE7E61}" destId="{5B6F892B-4290-4A9C-BE63-FE249F375F52}" srcOrd="0" destOrd="0" presId="urn:microsoft.com/office/officeart/2005/8/layout/hList7"/>
    <dgm:cxn modelId="{25705A45-86EC-417B-82FA-0E90AE5796BA}" type="presOf" srcId="{28F1AEFB-DC1F-4F4B-8B4B-E8368B2BDD41}" destId="{0D597373-A28B-4EAC-838A-FCC3694C9682}" srcOrd="1" destOrd="0" presId="urn:microsoft.com/office/officeart/2005/8/layout/hList7"/>
    <dgm:cxn modelId="{CD02CC96-BEB2-4E1B-8C2B-BF29F5DD2344}" srcId="{824B6D36-09CE-4C86-A204-944B27EE7E61}" destId="{F6D48ADD-1A31-426A-A60F-B19D0D560779}" srcOrd="0" destOrd="0" parTransId="{A46C6B1D-B3B1-48E0-AE75-442C1CBB2B16}" sibTransId="{86AA0FEA-80D0-45B2-8070-45C614ADD1CB}"/>
    <dgm:cxn modelId="{8376E359-0556-4585-9DF0-226C589F732A}" srcId="{824B6D36-09CE-4C86-A204-944B27EE7E61}" destId="{30314222-C925-4FFF-ADBB-1ACDC0501AA7}" srcOrd="1" destOrd="0" parTransId="{E3E40F34-D08D-4B54-BBAA-E78142F8BB27}" sibTransId="{A742D81F-5084-44BA-A1AC-245794112006}"/>
    <dgm:cxn modelId="{62954FBC-2C5E-409B-B8E2-DB522D021028}" type="presOf" srcId="{A742D81F-5084-44BA-A1AC-245794112006}" destId="{EF6ACCEC-7DEF-4C2A-96D2-BF7564A25D58}" srcOrd="0" destOrd="0" presId="urn:microsoft.com/office/officeart/2005/8/layout/hList7"/>
    <dgm:cxn modelId="{4D4F2B88-3F34-4335-9BB3-98FC14AF5DEF}" type="presOf" srcId="{86AA0FEA-80D0-45B2-8070-45C614ADD1CB}" destId="{90BBBF33-1BC9-40E9-AF79-A9B9D5C43F87}" srcOrd="0" destOrd="0" presId="urn:microsoft.com/office/officeart/2005/8/layout/hList7"/>
    <dgm:cxn modelId="{668C6B83-314C-4BC8-8ABA-F624EB4688F3}" type="presOf" srcId="{F6D48ADD-1A31-426A-A60F-B19D0D560779}" destId="{32EBEED3-67A4-47FC-BB2E-DA837C0F976F}" srcOrd="1" destOrd="0" presId="urn:microsoft.com/office/officeart/2005/8/layout/hList7"/>
    <dgm:cxn modelId="{29B0D119-A526-4B8A-B917-7C518E0FE59A}" type="presOf" srcId="{30314222-C925-4FFF-ADBB-1ACDC0501AA7}" destId="{11C1014F-C1AE-4A72-ADED-7E03EF69DB0D}" srcOrd="1" destOrd="0" presId="urn:microsoft.com/office/officeart/2005/8/layout/hList7"/>
    <dgm:cxn modelId="{4B43C4CD-2A21-405A-B3F3-00BEF59C8522}" type="presParOf" srcId="{5B6F892B-4290-4A9C-BE63-FE249F375F52}" destId="{5A9D0A26-3C9F-478C-A01B-64F6F079F658}" srcOrd="0" destOrd="0" presId="urn:microsoft.com/office/officeart/2005/8/layout/hList7"/>
    <dgm:cxn modelId="{ED592655-0E0F-4575-A948-7270516355D0}" type="presParOf" srcId="{5B6F892B-4290-4A9C-BE63-FE249F375F52}" destId="{F43B5F1E-0CAA-428F-AECD-0ABFAA09B2AA}" srcOrd="1" destOrd="0" presId="urn:microsoft.com/office/officeart/2005/8/layout/hList7"/>
    <dgm:cxn modelId="{BABF324C-3891-4B08-87E0-3D41B89333AB}" type="presParOf" srcId="{F43B5F1E-0CAA-428F-AECD-0ABFAA09B2AA}" destId="{2D3ABEA7-95CD-4070-A06C-840CB43FACD8}" srcOrd="0" destOrd="0" presId="urn:microsoft.com/office/officeart/2005/8/layout/hList7"/>
    <dgm:cxn modelId="{CB7FC4C7-9A16-4C0F-856C-FCF32BA26B4E}" type="presParOf" srcId="{2D3ABEA7-95CD-4070-A06C-840CB43FACD8}" destId="{9F17CB08-7FD3-4442-908F-1F2B853246A1}" srcOrd="0" destOrd="0" presId="urn:microsoft.com/office/officeart/2005/8/layout/hList7"/>
    <dgm:cxn modelId="{9A05973A-2CA0-466D-8EFD-2BA791ECC1A7}" type="presParOf" srcId="{2D3ABEA7-95CD-4070-A06C-840CB43FACD8}" destId="{32EBEED3-67A4-47FC-BB2E-DA837C0F976F}" srcOrd="1" destOrd="0" presId="urn:microsoft.com/office/officeart/2005/8/layout/hList7"/>
    <dgm:cxn modelId="{11373DE2-D967-4544-9802-538AFE669478}" type="presParOf" srcId="{2D3ABEA7-95CD-4070-A06C-840CB43FACD8}" destId="{9301D769-867C-44B0-A237-A431793F8310}" srcOrd="2" destOrd="0" presId="urn:microsoft.com/office/officeart/2005/8/layout/hList7"/>
    <dgm:cxn modelId="{7621CE34-3389-4806-95B7-E481EEA622CB}" type="presParOf" srcId="{2D3ABEA7-95CD-4070-A06C-840CB43FACD8}" destId="{2558AC76-4816-4CDD-8A7E-363993E7E7C5}" srcOrd="3" destOrd="0" presId="urn:microsoft.com/office/officeart/2005/8/layout/hList7"/>
    <dgm:cxn modelId="{B75E2A50-F1FF-4DE6-9AA8-F819CCACA897}" type="presParOf" srcId="{F43B5F1E-0CAA-428F-AECD-0ABFAA09B2AA}" destId="{90BBBF33-1BC9-40E9-AF79-A9B9D5C43F87}" srcOrd="1" destOrd="0" presId="urn:microsoft.com/office/officeart/2005/8/layout/hList7"/>
    <dgm:cxn modelId="{924DF22E-3347-4093-9087-777AC75D53FD}" type="presParOf" srcId="{F43B5F1E-0CAA-428F-AECD-0ABFAA09B2AA}" destId="{22CCC522-80E8-4CB2-9FE0-DCAEC2919376}" srcOrd="2" destOrd="0" presId="urn:microsoft.com/office/officeart/2005/8/layout/hList7"/>
    <dgm:cxn modelId="{8570AFA5-1731-4DAD-B1E6-859DD1DF76BC}" type="presParOf" srcId="{22CCC522-80E8-4CB2-9FE0-DCAEC2919376}" destId="{3F330A6B-8899-4E3C-89C8-BAAD65E83715}" srcOrd="0" destOrd="0" presId="urn:microsoft.com/office/officeart/2005/8/layout/hList7"/>
    <dgm:cxn modelId="{3E97EE2D-1646-4180-BE13-38C037A41F59}" type="presParOf" srcId="{22CCC522-80E8-4CB2-9FE0-DCAEC2919376}" destId="{11C1014F-C1AE-4A72-ADED-7E03EF69DB0D}" srcOrd="1" destOrd="0" presId="urn:microsoft.com/office/officeart/2005/8/layout/hList7"/>
    <dgm:cxn modelId="{7EFF6F88-A2C0-4771-95EE-3660734EF5DD}" type="presParOf" srcId="{22CCC522-80E8-4CB2-9FE0-DCAEC2919376}" destId="{6E041B2D-9764-42FB-A50C-DBA5DEB32B32}" srcOrd="2" destOrd="0" presId="urn:microsoft.com/office/officeart/2005/8/layout/hList7"/>
    <dgm:cxn modelId="{1B68B585-5DE2-4E7D-8FC4-60C0CE289225}" type="presParOf" srcId="{22CCC522-80E8-4CB2-9FE0-DCAEC2919376}" destId="{1DB2C45F-757B-46F6-9B68-7FA20DCE8AEE}" srcOrd="3" destOrd="0" presId="urn:microsoft.com/office/officeart/2005/8/layout/hList7"/>
    <dgm:cxn modelId="{463EA217-6027-454F-9D36-27D4382CC0F9}" type="presParOf" srcId="{F43B5F1E-0CAA-428F-AECD-0ABFAA09B2AA}" destId="{EF6ACCEC-7DEF-4C2A-96D2-BF7564A25D58}" srcOrd="3" destOrd="0" presId="urn:microsoft.com/office/officeart/2005/8/layout/hList7"/>
    <dgm:cxn modelId="{1E70CF8A-B4C1-414B-A9E8-3C27840C4145}" type="presParOf" srcId="{F43B5F1E-0CAA-428F-AECD-0ABFAA09B2AA}" destId="{3C688804-7154-4816-AE8E-D71DFBF7BBC2}" srcOrd="4" destOrd="0" presId="urn:microsoft.com/office/officeart/2005/8/layout/hList7"/>
    <dgm:cxn modelId="{89D5A884-CD2D-406B-98C5-4B1AA93EDA94}" type="presParOf" srcId="{3C688804-7154-4816-AE8E-D71DFBF7BBC2}" destId="{462A9FCF-050B-4BED-93C2-8CFC961BBCEB}" srcOrd="0" destOrd="0" presId="urn:microsoft.com/office/officeart/2005/8/layout/hList7"/>
    <dgm:cxn modelId="{6EAAB6AB-9860-4AF7-934B-24CF56DFA9C0}" type="presParOf" srcId="{3C688804-7154-4816-AE8E-D71DFBF7BBC2}" destId="{0D597373-A28B-4EAC-838A-FCC3694C9682}" srcOrd="1" destOrd="0" presId="urn:microsoft.com/office/officeart/2005/8/layout/hList7"/>
    <dgm:cxn modelId="{CD4E9E31-BAEE-416A-AA09-BFD7BBCE1D8F}" type="presParOf" srcId="{3C688804-7154-4816-AE8E-D71DFBF7BBC2}" destId="{AFF10AA7-6D08-4AF0-903B-8BE5536BE252}" srcOrd="2" destOrd="0" presId="urn:microsoft.com/office/officeart/2005/8/layout/hList7"/>
    <dgm:cxn modelId="{7801D506-5E0B-46D6-A319-D652767BF6D5}" type="presParOf" srcId="{3C688804-7154-4816-AE8E-D71DFBF7BBC2}" destId="{A35C7DE4-5A0D-4B9B-8D50-2DACD54CD91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5DEB69-E1FC-446C-B739-9F422B086DF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270AFCAF-C7BB-408D-AA3A-F218BDD9003B}">
      <dgm:prSet phldrT="[نص]" custT="1"/>
      <dgm:spPr/>
      <dgm:t>
        <a:bodyPr/>
        <a:lstStyle/>
        <a:p>
          <a:pPr rtl="1"/>
          <a:r>
            <a:rPr lang="ar-IQ" sz="28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قياس مدى فاعلية السياسة تحت التنفيذ بالمقارنة مع الأهداف=المأمول والمنجز </a:t>
          </a:r>
          <a:endParaRPr lang="ar-IQ" sz="28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FD63B28B-9EC1-4ECC-A373-0B3FD18F070D}" type="parTrans" cxnId="{6CE8321F-A373-4E4C-AF7A-00093999B2F4}">
      <dgm:prSet/>
      <dgm:spPr/>
      <dgm:t>
        <a:bodyPr/>
        <a:lstStyle/>
        <a:p>
          <a:pPr rtl="1"/>
          <a:endParaRPr lang="ar-IQ"/>
        </a:p>
      </dgm:t>
    </dgm:pt>
    <dgm:pt modelId="{3BC0DDA5-E5E3-45F4-B500-517D2601A952}" type="sibTrans" cxnId="{6CE8321F-A373-4E4C-AF7A-00093999B2F4}">
      <dgm:prSet/>
      <dgm:spPr/>
      <dgm:t>
        <a:bodyPr/>
        <a:lstStyle/>
        <a:p>
          <a:pPr rtl="1"/>
          <a:endParaRPr lang="ar-IQ"/>
        </a:p>
      </dgm:t>
    </dgm:pt>
    <dgm:pt modelId="{9CA9C4DE-F0ED-4043-A40E-F6B25B670695}">
      <dgm:prSet phldrT="[نص]" custT="1"/>
      <dgm:spPr/>
      <dgm:t>
        <a:bodyPr/>
        <a:lstStyle/>
        <a:p>
          <a:pPr rtl="1"/>
          <a:r>
            <a:rPr lang="ar-IQ" sz="2800" b="1" dirty="0" smtClean="0">
              <a:solidFill>
                <a:schemeClr val="accent2">
                  <a:lumMod val="50000"/>
                </a:schemeClr>
              </a:solidFill>
            </a:rPr>
            <a:t>نشاط وظيفي مستمر يشمل الصياغة والتنفيذ</a:t>
          </a:r>
          <a:endParaRPr lang="ar-IQ" sz="2800" b="1" dirty="0">
            <a:solidFill>
              <a:schemeClr val="accent2">
                <a:lumMod val="50000"/>
              </a:schemeClr>
            </a:solidFill>
          </a:endParaRPr>
        </a:p>
      </dgm:t>
    </dgm:pt>
    <dgm:pt modelId="{C283529C-3028-4CFE-89F1-4641D887FDD1}" type="parTrans" cxnId="{C5314B6F-9DB1-4DE3-B613-289486346FC6}">
      <dgm:prSet/>
      <dgm:spPr/>
      <dgm:t>
        <a:bodyPr/>
        <a:lstStyle/>
        <a:p>
          <a:pPr rtl="1"/>
          <a:endParaRPr lang="ar-IQ"/>
        </a:p>
      </dgm:t>
    </dgm:pt>
    <dgm:pt modelId="{0236F271-A42B-49DC-9FDB-04F1821D375A}" type="sibTrans" cxnId="{C5314B6F-9DB1-4DE3-B613-289486346FC6}">
      <dgm:prSet/>
      <dgm:spPr/>
      <dgm:t>
        <a:bodyPr/>
        <a:lstStyle/>
        <a:p>
          <a:pPr rtl="1"/>
          <a:endParaRPr lang="ar-IQ"/>
        </a:p>
      </dgm:t>
    </dgm:pt>
    <dgm:pt modelId="{F3B0CA33-1052-49C7-A305-E78C43C88D0C}">
      <dgm:prSet phldrT="[نص]"/>
      <dgm:spPr/>
      <dgm:t>
        <a:bodyPr/>
        <a:lstStyle/>
        <a:p>
          <a:pPr rtl="1"/>
          <a:r>
            <a:rPr lang="ar-IQ" b="1" dirty="0" smtClean="0">
              <a:solidFill>
                <a:srgbClr val="FFC000"/>
              </a:solidFill>
            </a:rPr>
            <a:t>قياس وتشخيص مخرجات السياسة:الدقة في التحليل والاستقلالية والتشاور والشفافية والمصداقية</a:t>
          </a:r>
          <a:endParaRPr lang="ar-IQ" b="1" dirty="0">
            <a:solidFill>
              <a:srgbClr val="FFC000"/>
            </a:solidFill>
          </a:endParaRPr>
        </a:p>
      </dgm:t>
    </dgm:pt>
    <dgm:pt modelId="{9CBF684F-C487-4A54-A6CF-6D8BA932A3FD}" type="parTrans" cxnId="{68401887-EA0E-485F-8EC6-5484AFC5D90E}">
      <dgm:prSet/>
      <dgm:spPr/>
      <dgm:t>
        <a:bodyPr/>
        <a:lstStyle/>
        <a:p>
          <a:pPr rtl="1"/>
          <a:endParaRPr lang="ar-IQ"/>
        </a:p>
      </dgm:t>
    </dgm:pt>
    <dgm:pt modelId="{DDDB55EA-F0FF-4C1F-8241-E3012B5F486E}" type="sibTrans" cxnId="{68401887-EA0E-485F-8EC6-5484AFC5D90E}">
      <dgm:prSet/>
      <dgm:spPr/>
      <dgm:t>
        <a:bodyPr/>
        <a:lstStyle/>
        <a:p>
          <a:pPr rtl="1"/>
          <a:endParaRPr lang="ar-IQ"/>
        </a:p>
      </dgm:t>
    </dgm:pt>
    <dgm:pt modelId="{534FDE97-A0E2-4F50-95E6-8546DD17DACF}">
      <dgm:prSet phldrT="[نص]" custT="1"/>
      <dgm:spPr/>
      <dgm:t>
        <a:bodyPr/>
        <a:lstStyle/>
        <a:p>
          <a:pPr rtl="1"/>
          <a:r>
            <a:rPr lang="ar-IQ" sz="2800" b="1" dirty="0" smtClean="0">
              <a:solidFill>
                <a:schemeClr val="bg2">
                  <a:lumMod val="10000"/>
                </a:schemeClr>
              </a:solidFill>
            </a:rPr>
            <a:t>تقييم الأداء:كفاءة وفعالية وعدالة وشرعية مع نفقات أقل</a:t>
          </a:r>
          <a:endParaRPr lang="ar-IQ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B433A925-9D0A-498C-8C12-8BB3E9AF7C56}" type="parTrans" cxnId="{4361503E-8A3D-4854-819D-536D8BA33EF5}">
      <dgm:prSet/>
      <dgm:spPr/>
      <dgm:t>
        <a:bodyPr/>
        <a:lstStyle/>
        <a:p>
          <a:pPr rtl="1"/>
          <a:endParaRPr lang="ar-IQ"/>
        </a:p>
      </dgm:t>
    </dgm:pt>
    <dgm:pt modelId="{AC565A33-9131-4E3C-BBCC-FC0AA0AA43CB}" type="sibTrans" cxnId="{4361503E-8A3D-4854-819D-536D8BA33EF5}">
      <dgm:prSet/>
      <dgm:spPr/>
      <dgm:t>
        <a:bodyPr/>
        <a:lstStyle/>
        <a:p>
          <a:pPr rtl="1"/>
          <a:endParaRPr lang="ar-IQ"/>
        </a:p>
      </dgm:t>
    </dgm:pt>
    <dgm:pt modelId="{76745D8F-2A73-474A-924C-FD7A33CDA85F}">
      <dgm:prSet phldrT="[نص]" custT="1"/>
      <dgm:spPr/>
      <dgm:t>
        <a:bodyPr/>
        <a:lstStyle/>
        <a:p>
          <a:pPr rtl="1"/>
          <a:r>
            <a:rPr lang="ar-IQ" sz="4000" b="1" dirty="0" smtClean="0">
              <a:solidFill>
                <a:schemeClr val="accent3">
                  <a:lumMod val="50000"/>
                </a:schemeClr>
              </a:solidFill>
            </a:rPr>
            <a:t>إثبات </a:t>
          </a:r>
          <a:r>
            <a:rPr lang="ar-IQ" sz="4000" b="1" dirty="0" err="1" smtClean="0">
              <a:solidFill>
                <a:schemeClr val="accent3">
                  <a:lumMod val="50000"/>
                </a:schemeClr>
              </a:solidFill>
            </a:rPr>
            <a:t>نجاعة</a:t>
          </a:r>
          <a:r>
            <a:rPr lang="ar-IQ" sz="4000" b="1" dirty="0" smtClean="0">
              <a:solidFill>
                <a:schemeClr val="accent3">
                  <a:lumMod val="50000"/>
                </a:schemeClr>
              </a:solidFill>
            </a:rPr>
            <a:t> البديل</a:t>
          </a:r>
          <a:endParaRPr lang="ar-IQ" sz="4000" b="1" dirty="0">
            <a:solidFill>
              <a:schemeClr val="accent3">
                <a:lumMod val="50000"/>
              </a:schemeClr>
            </a:solidFill>
          </a:endParaRPr>
        </a:p>
      </dgm:t>
    </dgm:pt>
    <dgm:pt modelId="{AC4625B8-E140-4C14-9C07-A826465B451B}" type="parTrans" cxnId="{5F0066BB-D4D5-47C8-BB86-8F1313219191}">
      <dgm:prSet/>
      <dgm:spPr/>
      <dgm:t>
        <a:bodyPr/>
        <a:lstStyle/>
        <a:p>
          <a:pPr rtl="1"/>
          <a:endParaRPr lang="ar-IQ"/>
        </a:p>
      </dgm:t>
    </dgm:pt>
    <dgm:pt modelId="{11A762E4-A660-4636-964B-59B89552E1D4}" type="sibTrans" cxnId="{5F0066BB-D4D5-47C8-BB86-8F1313219191}">
      <dgm:prSet/>
      <dgm:spPr/>
      <dgm:t>
        <a:bodyPr/>
        <a:lstStyle/>
        <a:p>
          <a:pPr rtl="1"/>
          <a:endParaRPr lang="ar-IQ"/>
        </a:p>
      </dgm:t>
    </dgm:pt>
    <dgm:pt modelId="{9E307254-EB0D-4163-948D-0BF51E21E26A}" type="pres">
      <dgm:prSet presAssocID="{AA5DEB69-E1FC-446C-B739-9F422B086D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C503FEFF-7E72-4F2E-9136-EF07925DB0D7}" type="pres">
      <dgm:prSet presAssocID="{270AFCAF-C7BB-408D-AA3A-F218BDD9003B}" presName="node" presStyleLbl="node1" presStyleIdx="0" presStyleCnt="5" custScaleY="13405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FA730C1B-9AAE-4F5E-B6C4-094A20E2B37A}" type="pres">
      <dgm:prSet presAssocID="{3BC0DDA5-E5E3-45F4-B500-517D2601A952}" presName="sibTrans" presStyleCnt="0"/>
      <dgm:spPr/>
    </dgm:pt>
    <dgm:pt modelId="{5E680B62-AE90-4787-885A-F5BABBD9B9E8}" type="pres">
      <dgm:prSet presAssocID="{9CA9C4DE-F0ED-4043-A40E-F6B25B67069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607187A6-6327-4347-918E-D25A9C6A6A9A}" type="pres">
      <dgm:prSet presAssocID="{0236F271-A42B-49DC-9FDB-04F1821D375A}" presName="sibTrans" presStyleCnt="0"/>
      <dgm:spPr/>
    </dgm:pt>
    <dgm:pt modelId="{8A5719D1-296B-4A19-A829-F8F5724CC875}" type="pres">
      <dgm:prSet presAssocID="{F3B0CA33-1052-49C7-A305-E78C43C88D0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55BCDF9-67EA-4E48-9F75-D6E4B8B26789}" type="pres">
      <dgm:prSet presAssocID="{DDDB55EA-F0FF-4C1F-8241-E3012B5F486E}" presName="sibTrans" presStyleCnt="0"/>
      <dgm:spPr/>
    </dgm:pt>
    <dgm:pt modelId="{553B9290-E950-4C2D-9ED5-59D0EC839B1B}" type="pres">
      <dgm:prSet presAssocID="{534FDE97-A0E2-4F50-95E6-8546DD17DAC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B4A9DC2-4206-46D8-A436-04AA499626EA}" type="pres">
      <dgm:prSet presAssocID="{AC565A33-9131-4E3C-BBCC-FC0AA0AA43CB}" presName="sibTrans" presStyleCnt="0"/>
      <dgm:spPr/>
    </dgm:pt>
    <dgm:pt modelId="{2746E8A5-4CFB-49C6-8230-42FA0787DEFB}" type="pres">
      <dgm:prSet presAssocID="{76745D8F-2A73-474A-924C-FD7A33CDA85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C5314B6F-9DB1-4DE3-B613-289486346FC6}" srcId="{AA5DEB69-E1FC-446C-B739-9F422B086DFF}" destId="{9CA9C4DE-F0ED-4043-A40E-F6B25B670695}" srcOrd="1" destOrd="0" parTransId="{C283529C-3028-4CFE-89F1-4641D887FDD1}" sibTransId="{0236F271-A42B-49DC-9FDB-04F1821D375A}"/>
    <dgm:cxn modelId="{68401887-EA0E-485F-8EC6-5484AFC5D90E}" srcId="{AA5DEB69-E1FC-446C-B739-9F422B086DFF}" destId="{F3B0CA33-1052-49C7-A305-E78C43C88D0C}" srcOrd="2" destOrd="0" parTransId="{9CBF684F-C487-4A54-A6CF-6D8BA932A3FD}" sibTransId="{DDDB55EA-F0FF-4C1F-8241-E3012B5F486E}"/>
    <dgm:cxn modelId="{4352640C-1962-4D0E-82D5-441B4AF1EB87}" type="presOf" srcId="{9CA9C4DE-F0ED-4043-A40E-F6B25B670695}" destId="{5E680B62-AE90-4787-885A-F5BABBD9B9E8}" srcOrd="0" destOrd="0" presId="urn:microsoft.com/office/officeart/2005/8/layout/default"/>
    <dgm:cxn modelId="{576281FF-9EC8-4461-A538-A3E57708B9BF}" type="presOf" srcId="{76745D8F-2A73-474A-924C-FD7A33CDA85F}" destId="{2746E8A5-4CFB-49C6-8230-42FA0787DEFB}" srcOrd="0" destOrd="0" presId="urn:microsoft.com/office/officeart/2005/8/layout/default"/>
    <dgm:cxn modelId="{6CE8321F-A373-4E4C-AF7A-00093999B2F4}" srcId="{AA5DEB69-E1FC-446C-B739-9F422B086DFF}" destId="{270AFCAF-C7BB-408D-AA3A-F218BDD9003B}" srcOrd="0" destOrd="0" parTransId="{FD63B28B-9EC1-4ECC-A373-0B3FD18F070D}" sibTransId="{3BC0DDA5-E5E3-45F4-B500-517D2601A952}"/>
    <dgm:cxn modelId="{404CCAEB-65DF-4DE8-9C33-05AD4DCEC320}" type="presOf" srcId="{534FDE97-A0E2-4F50-95E6-8546DD17DACF}" destId="{553B9290-E950-4C2D-9ED5-59D0EC839B1B}" srcOrd="0" destOrd="0" presId="urn:microsoft.com/office/officeart/2005/8/layout/default"/>
    <dgm:cxn modelId="{17FBA2AA-3177-4B8F-AC64-F4B0B539CF00}" type="presOf" srcId="{AA5DEB69-E1FC-446C-B739-9F422B086DFF}" destId="{9E307254-EB0D-4163-948D-0BF51E21E26A}" srcOrd="0" destOrd="0" presId="urn:microsoft.com/office/officeart/2005/8/layout/default"/>
    <dgm:cxn modelId="{4361503E-8A3D-4854-819D-536D8BA33EF5}" srcId="{AA5DEB69-E1FC-446C-B739-9F422B086DFF}" destId="{534FDE97-A0E2-4F50-95E6-8546DD17DACF}" srcOrd="3" destOrd="0" parTransId="{B433A925-9D0A-498C-8C12-8BB3E9AF7C56}" sibTransId="{AC565A33-9131-4E3C-BBCC-FC0AA0AA43CB}"/>
    <dgm:cxn modelId="{0D2EA55D-A7AE-4BCE-9390-15E7C5FBC10A}" type="presOf" srcId="{270AFCAF-C7BB-408D-AA3A-F218BDD9003B}" destId="{C503FEFF-7E72-4F2E-9136-EF07925DB0D7}" srcOrd="0" destOrd="0" presId="urn:microsoft.com/office/officeart/2005/8/layout/default"/>
    <dgm:cxn modelId="{8FC528E0-FAA0-4EB3-8B46-9FE47FC0277D}" type="presOf" srcId="{F3B0CA33-1052-49C7-A305-E78C43C88D0C}" destId="{8A5719D1-296B-4A19-A829-F8F5724CC875}" srcOrd="0" destOrd="0" presId="urn:microsoft.com/office/officeart/2005/8/layout/default"/>
    <dgm:cxn modelId="{5F0066BB-D4D5-47C8-BB86-8F1313219191}" srcId="{AA5DEB69-E1FC-446C-B739-9F422B086DFF}" destId="{76745D8F-2A73-474A-924C-FD7A33CDA85F}" srcOrd="4" destOrd="0" parTransId="{AC4625B8-E140-4C14-9C07-A826465B451B}" sibTransId="{11A762E4-A660-4636-964B-59B89552E1D4}"/>
    <dgm:cxn modelId="{F13F611B-3CCB-4D20-8419-69A87F6A033E}" type="presParOf" srcId="{9E307254-EB0D-4163-948D-0BF51E21E26A}" destId="{C503FEFF-7E72-4F2E-9136-EF07925DB0D7}" srcOrd="0" destOrd="0" presId="urn:microsoft.com/office/officeart/2005/8/layout/default"/>
    <dgm:cxn modelId="{4302A9D4-669E-4563-B126-D42D7E55E8BC}" type="presParOf" srcId="{9E307254-EB0D-4163-948D-0BF51E21E26A}" destId="{FA730C1B-9AAE-4F5E-B6C4-094A20E2B37A}" srcOrd="1" destOrd="0" presId="urn:microsoft.com/office/officeart/2005/8/layout/default"/>
    <dgm:cxn modelId="{146C2A25-446A-4E6E-A442-C546FB1F67F3}" type="presParOf" srcId="{9E307254-EB0D-4163-948D-0BF51E21E26A}" destId="{5E680B62-AE90-4787-885A-F5BABBD9B9E8}" srcOrd="2" destOrd="0" presId="urn:microsoft.com/office/officeart/2005/8/layout/default"/>
    <dgm:cxn modelId="{0D366343-C786-4CDA-9DAB-2CD2780C3BEE}" type="presParOf" srcId="{9E307254-EB0D-4163-948D-0BF51E21E26A}" destId="{607187A6-6327-4347-918E-D25A9C6A6A9A}" srcOrd="3" destOrd="0" presId="urn:microsoft.com/office/officeart/2005/8/layout/default"/>
    <dgm:cxn modelId="{17BA7D1C-686A-42DC-9E45-EAA244CE32E6}" type="presParOf" srcId="{9E307254-EB0D-4163-948D-0BF51E21E26A}" destId="{8A5719D1-296B-4A19-A829-F8F5724CC875}" srcOrd="4" destOrd="0" presId="urn:microsoft.com/office/officeart/2005/8/layout/default"/>
    <dgm:cxn modelId="{BB3AF000-8867-464D-BE03-65F9DF59F4EF}" type="presParOf" srcId="{9E307254-EB0D-4163-948D-0BF51E21E26A}" destId="{455BCDF9-67EA-4E48-9F75-D6E4B8B26789}" srcOrd="5" destOrd="0" presId="urn:microsoft.com/office/officeart/2005/8/layout/default"/>
    <dgm:cxn modelId="{F5CC9266-CCAD-45C6-9C56-7E2151F0A39D}" type="presParOf" srcId="{9E307254-EB0D-4163-948D-0BF51E21E26A}" destId="{553B9290-E950-4C2D-9ED5-59D0EC839B1B}" srcOrd="6" destOrd="0" presId="urn:microsoft.com/office/officeart/2005/8/layout/default"/>
    <dgm:cxn modelId="{29A62C1A-9579-4680-8EC5-2116EC853353}" type="presParOf" srcId="{9E307254-EB0D-4163-948D-0BF51E21E26A}" destId="{2B4A9DC2-4206-46D8-A436-04AA499626EA}" srcOrd="7" destOrd="0" presId="urn:microsoft.com/office/officeart/2005/8/layout/default"/>
    <dgm:cxn modelId="{53DAF94C-3670-42D2-8A4C-96EE0998A6F2}" type="presParOf" srcId="{9E307254-EB0D-4163-948D-0BF51E21E26A}" destId="{2746E8A5-4CFB-49C6-8230-42FA0787DEF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037954-96E4-4E5A-A03B-812338BE3E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A35DE276-0BCC-43C0-A735-76DABAB3F1E2}">
      <dgm:prSet phldrT="[نص]"/>
      <dgm:spPr/>
      <dgm:t>
        <a:bodyPr/>
        <a:lstStyle/>
        <a:p>
          <a:pPr rtl="1"/>
          <a:r>
            <a:rPr lang="ar-IQ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عملية تصحيح شاملة لمسار السياسة العامة:الخطط والبرامج والموازنة والمؤشرات الاجتماعية(السكن والعمل والصحة والفقر والأمية والنقل والانتخاب)</a:t>
          </a:r>
          <a:r>
            <a:rPr lang="ar-IQ" dirty="0" smtClean="0"/>
            <a:t>آثار السياسة:مستهدفين+غير مستهدفين+الأوضاع الحالية والمستقبلية+التكاليف المباشرة وغير المباشرة</a:t>
          </a:r>
          <a:endParaRPr lang="ar-IQ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21E6289-E7FD-4C88-98DB-4AD72C8182B2}" type="parTrans" cxnId="{410BA13B-CA7D-4FFB-A204-6B40DFE77C24}">
      <dgm:prSet/>
      <dgm:spPr/>
      <dgm:t>
        <a:bodyPr/>
        <a:lstStyle/>
        <a:p>
          <a:pPr rtl="1"/>
          <a:endParaRPr lang="ar-IQ"/>
        </a:p>
      </dgm:t>
    </dgm:pt>
    <dgm:pt modelId="{1725F0D6-847F-4BEE-A479-AD2C1F6A00BB}" type="sibTrans" cxnId="{410BA13B-CA7D-4FFB-A204-6B40DFE77C24}">
      <dgm:prSet/>
      <dgm:spPr/>
      <dgm:t>
        <a:bodyPr/>
        <a:lstStyle/>
        <a:p>
          <a:pPr rtl="1"/>
          <a:endParaRPr lang="ar-IQ"/>
        </a:p>
      </dgm:t>
    </dgm:pt>
    <dgm:pt modelId="{128CDB33-4500-452C-839A-70FF97DA3DF1}">
      <dgm:prSet phldrT="[نص]" phldr="1"/>
      <dgm:spPr/>
      <dgm:t>
        <a:bodyPr/>
        <a:lstStyle/>
        <a:p>
          <a:pPr rtl="1"/>
          <a:endParaRPr lang="ar-IQ"/>
        </a:p>
      </dgm:t>
    </dgm:pt>
    <dgm:pt modelId="{3D8FABEC-FE64-405B-A08D-2DB6A201B2B3}" type="parTrans" cxnId="{113CC6D4-265D-42D3-9132-322295277471}">
      <dgm:prSet/>
      <dgm:spPr/>
      <dgm:t>
        <a:bodyPr/>
        <a:lstStyle/>
        <a:p>
          <a:pPr rtl="1"/>
          <a:endParaRPr lang="ar-IQ"/>
        </a:p>
      </dgm:t>
    </dgm:pt>
    <dgm:pt modelId="{71C7D450-32F6-4276-BCA8-13C1CA5C9411}" type="sibTrans" cxnId="{113CC6D4-265D-42D3-9132-322295277471}">
      <dgm:prSet/>
      <dgm:spPr/>
      <dgm:t>
        <a:bodyPr/>
        <a:lstStyle/>
        <a:p>
          <a:pPr rtl="1"/>
          <a:endParaRPr lang="ar-IQ"/>
        </a:p>
      </dgm:t>
    </dgm:pt>
    <dgm:pt modelId="{09286DED-03EE-43B2-87BB-99C6EF1C5C6E}">
      <dgm:prSet phldrT="[نص]"/>
      <dgm:spPr/>
      <dgm:t>
        <a:bodyPr/>
        <a:lstStyle/>
        <a:p>
          <a:pPr rtl="1"/>
          <a:r>
            <a:rPr lang="ar-IQ" b="1" i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معوقات التقويم</a:t>
          </a:r>
          <a:r>
            <a:rPr lang="ar-IQ" b="1" dirty="0" smtClean="0">
              <a:solidFill>
                <a:srgbClr val="FFC000"/>
              </a:solidFill>
            </a:rPr>
            <a:t>:الفساد-نقص المعلومات وعدم دقتها-معطيات جديدة-نقص الموارد- عدم الحفاظ على الهدف-صعوبة تسعير أثار السياسة العامة-الرمزية- مخاطر المجازفة بسياسات </a:t>
          </a:r>
          <a:r>
            <a:rPr lang="ar-IQ" b="1" smtClean="0">
              <a:solidFill>
                <a:srgbClr val="FFC000"/>
              </a:solidFill>
            </a:rPr>
            <a:t>غير مألوفة</a:t>
          </a:r>
          <a:endParaRPr lang="ar-IQ" b="1" dirty="0">
            <a:solidFill>
              <a:srgbClr val="FFC000"/>
            </a:solidFill>
          </a:endParaRPr>
        </a:p>
      </dgm:t>
    </dgm:pt>
    <dgm:pt modelId="{1934E3B4-1B66-49C8-BEC0-BC4FEC5B567C}" type="parTrans" cxnId="{4B44A557-0B01-4EBC-91C4-0BF0CC99A86E}">
      <dgm:prSet/>
      <dgm:spPr/>
      <dgm:t>
        <a:bodyPr/>
        <a:lstStyle/>
        <a:p>
          <a:pPr rtl="1"/>
          <a:endParaRPr lang="ar-IQ"/>
        </a:p>
      </dgm:t>
    </dgm:pt>
    <dgm:pt modelId="{E32F0E8D-5E44-48A4-AE8A-C9AE9EF3C9E2}" type="sibTrans" cxnId="{4B44A557-0B01-4EBC-91C4-0BF0CC99A86E}">
      <dgm:prSet/>
      <dgm:spPr/>
      <dgm:t>
        <a:bodyPr/>
        <a:lstStyle/>
        <a:p>
          <a:pPr rtl="1"/>
          <a:endParaRPr lang="ar-IQ"/>
        </a:p>
      </dgm:t>
    </dgm:pt>
    <dgm:pt modelId="{0485CFE9-CAD0-4F01-B79B-79A5A79F0030}">
      <dgm:prSet phldrT="[نص]"/>
      <dgm:spPr/>
      <dgm:t>
        <a:bodyPr/>
        <a:lstStyle/>
        <a:p>
          <a:pPr rtl="1"/>
          <a:endParaRPr lang="ar-IQ" dirty="0"/>
        </a:p>
      </dgm:t>
    </dgm:pt>
    <dgm:pt modelId="{F70C948B-6BA2-4A6D-BACC-5CD972FCF966}" type="parTrans" cxnId="{346DB7E8-3B8B-4D2D-911A-E7614B4BEEDB}">
      <dgm:prSet/>
      <dgm:spPr/>
      <dgm:t>
        <a:bodyPr/>
        <a:lstStyle/>
        <a:p>
          <a:pPr rtl="1"/>
          <a:endParaRPr lang="ar-IQ"/>
        </a:p>
      </dgm:t>
    </dgm:pt>
    <dgm:pt modelId="{03392F3C-904C-4BDD-B669-3B2E40DC6D44}" type="sibTrans" cxnId="{346DB7E8-3B8B-4D2D-911A-E7614B4BEEDB}">
      <dgm:prSet/>
      <dgm:spPr/>
      <dgm:t>
        <a:bodyPr/>
        <a:lstStyle/>
        <a:p>
          <a:pPr rtl="1"/>
          <a:endParaRPr lang="ar-IQ"/>
        </a:p>
      </dgm:t>
    </dgm:pt>
    <dgm:pt modelId="{5873D78B-E66A-40D7-9499-FBAD482EC8F2}" type="pres">
      <dgm:prSet presAssocID="{22037954-96E4-4E5A-A03B-812338BE3E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2EBE559D-B744-4E30-9B05-44F1900146D0}" type="pres">
      <dgm:prSet presAssocID="{A35DE276-0BCC-43C0-A735-76DABAB3F1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90C9C34-75AC-468C-B6A6-8907EAF7B5BF}" type="pres">
      <dgm:prSet presAssocID="{A35DE276-0BCC-43C0-A735-76DABAB3F1E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260831E-10BE-471F-8309-73D02BD102B0}" type="pres">
      <dgm:prSet presAssocID="{09286DED-03EE-43B2-87BB-99C6EF1C5C6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C0578E2B-1F81-4A61-8DD2-2FE269737BEB}" type="pres">
      <dgm:prSet presAssocID="{09286DED-03EE-43B2-87BB-99C6EF1C5C6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DF0BF449-BFF0-400B-AD4D-8D218153D999}" type="presOf" srcId="{09286DED-03EE-43B2-87BB-99C6EF1C5C6E}" destId="{4260831E-10BE-471F-8309-73D02BD102B0}" srcOrd="0" destOrd="0" presId="urn:microsoft.com/office/officeart/2005/8/layout/vList2"/>
    <dgm:cxn modelId="{410BA13B-CA7D-4FFB-A204-6B40DFE77C24}" srcId="{22037954-96E4-4E5A-A03B-812338BE3E33}" destId="{A35DE276-0BCC-43C0-A735-76DABAB3F1E2}" srcOrd="0" destOrd="0" parTransId="{321E6289-E7FD-4C88-98DB-4AD72C8182B2}" sibTransId="{1725F0D6-847F-4BEE-A479-AD2C1F6A00BB}"/>
    <dgm:cxn modelId="{27E5A369-6229-4E22-ACD9-193A127C4333}" type="presOf" srcId="{128CDB33-4500-452C-839A-70FF97DA3DF1}" destId="{A90C9C34-75AC-468C-B6A6-8907EAF7B5BF}" srcOrd="0" destOrd="0" presId="urn:microsoft.com/office/officeart/2005/8/layout/vList2"/>
    <dgm:cxn modelId="{F512CBE9-5779-4345-B806-B2E57185599C}" type="presOf" srcId="{A35DE276-0BCC-43C0-A735-76DABAB3F1E2}" destId="{2EBE559D-B744-4E30-9B05-44F1900146D0}" srcOrd="0" destOrd="0" presId="urn:microsoft.com/office/officeart/2005/8/layout/vList2"/>
    <dgm:cxn modelId="{771FA21E-94CD-4051-B3B5-93B1C75E8F65}" type="presOf" srcId="{0485CFE9-CAD0-4F01-B79B-79A5A79F0030}" destId="{C0578E2B-1F81-4A61-8DD2-2FE269737BEB}" srcOrd="0" destOrd="0" presId="urn:microsoft.com/office/officeart/2005/8/layout/vList2"/>
    <dgm:cxn modelId="{113CC6D4-265D-42D3-9132-322295277471}" srcId="{A35DE276-0BCC-43C0-A735-76DABAB3F1E2}" destId="{128CDB33-4500-452C-839A-70FF97DA3DF1}" srcOrd="0" destOrd="0" parTransId="{3D8FABEC-FE64-405B-A08D-2DB6A201B2B3}" sibTransId="{71C7D450-32F6-4276-BCA8-13C1CA5C9411}"/>
    <dgm:cxn modelId="{346DB7E8-3B8B-4D2D-911A-E7614B4BEEDB}" srcId="{09286DED-03EE-43B2-87BB-99C6EF1C5C6E}" destId="{0485CFE9-CAD0-4F01-B79B-79A5A79F0030}" srcOrd="0" destOrd="0" parTransId="{F70C948B-6BA2-4A6D-BACC-5CD972FCF966}" sibTransId="{03392F3C-904C-4BDD-B669-3B2E40DC6D44}"/>
    <dgm:cxn modelId="{293983F0-0D04-48C3-AB14-EDC812CF2204}" type="presOf" srcId="{22037954-96E4-4E5A-A03B-812338BE3E33}" destId="{5873D78B-E66A-40D7-9499-FBAD482EC8F2}" srcOrd="0" destOrd="0" presId="urn:microsoft.com/office/officeart/2005/8/layout/vList2"/>
    <dgm:cxn modelId="{4B44A557-0B01-4EBC-91C4-0BF0CC99A86E}" srcId="{22037954-96E4-4E5A-A03B-812338BE3E33}" destId="{09286DED-03EE-43B2-87BB-99C6EF1C5C6E}" srcOrd="1" destOrd="0" parTransId="{1934E3B4-1B66-49C8-BEC0-BC4FEC5B567C}" sibTransId="{E32F0E8D-5E44-48A4-AE8A-C9AE9EF3C9E2}"/>
    <dgm:cxn modelId="{9DD27BEA-F855-4D51-A0F6-7CC7AC5EB441}" type="presParOf" srcId="{5873D78B-E66A-40D7-9499-FBAD482EC8F2}" destId="{2EBE559D-B744-4E30-9B05-44F1900146D0}" srcOrd="0" destOrd="0" presId="urn:microsoft.com/office/officeart/2005/8/layout/vList2"/>
    <dgm:cxn modelId="{9089B7B6-DA09-45B9-8283-0DFAA59E6E8D}" type="presParOf" srcId="{5873D78B-E66A-40D7-9499-FBAD482EC8F2}" destId="{A90C9C34-75AC-468C-B6A6-8907EAF7B5BF}" srcOrd="1" destOrd="0" presId="urn:microsoft.com/office/officeart/2005/8/layout/vList2"/>
    <dgm:cxn modelId="{FA055F72-522A-4F56-AAD9-1F403CE2F7D1}" type="presParOf" srcId="{5873D78B-E66A-40D7-9499-FBAD482EC8F2}" destId="{4260831E-10BE-471F-8309-73D02BD102B0}" srcOrd="2" destOrd="0" presId="urn:microsoft.com/office/officeart/2005/8/layout/vList2"/>
    <dgm:cxn modelId="{2969DF64-DDB2-449F-9EA9-77D194D54E92}" type="presParOf" srcId="{5873D78B-E66A-40D7-9499-FBAD482EC8F2}" destId="{C0578E2B-1F81-4A61-8DD2-2FE269737BE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C86AF6-6AC8-4C0F-AB6E-6A0EE9689027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C45C48C3-A7F9-49E2-9CD1-9409A82002E1}">
      <dgm:prSet phldrT="[نص]"/>
      <dgm:spPr/>
      <dgm:t>
        <a:bodyPr/>
        <a:lstStyle/>
        <a:p>
          <a:pPr rtl="1"/>
          <a:r>
            <a:rPr lang="ar-IQ" dirty="0" smtClean="0"/>
            <a:t>تكامل</a:t>
          </a:r>
          <a:endParaRPr lang="ar-IQ" dirty="0"/>
        </a:p>
      </dgm:t>
    </dgm:pt>
    <dgm:pt modelId="{5CFEF8B6-16B1-4CA1-93F9-F6DA19DDBFFC}" type="parTrans" cxnId="{4AD36DA4-585A-4CF0-B898-01A883AD1B8C}">
      <dgm:prSet/>
      <dgm:spPr/>
      <dgm:t>
        <a:bodyPr/>
        <a:lstStyle/>
        <a:p>
          <a:pPr rtl="1"/>
          <a:endParaRPr lang="ar-IQ"/>
        </a:p>
      </dgm:t>
    </dgm:pt>
    <dgm:pt modelId="{2045643F-45C9-4D25-B280-ABD1E76BA889}" type="sibTrans" cxnId="{4AD36DA4-585A-4CF0-B898-01A883AD1B8C}">
      <dgm:prSet/>
      <dgm:spPr/>
      <dgm:t>
        <a:bodyPr/>
        <a:lstStyle/>
        <a:p>
          <a:pPr rtl="1"/>
          <a:endParaRPr lang="ar-IQ"/>
        </a:p>
      </dgm:t>
    </dgm:pt>
    <dgm:pt modelId="{17C684A8-A3B3-4A1B-839B-996E36A33556}">
      <dgm:prSet phldrT="[نص]" custT="1"/>
      <dgm:spPr/>
      <dgm:t>
        <a:bodyPr/>
        <a:lstStyle/>
        <a:p>
          <a:pPr rtl="1"/>
          <a:r>
            <a:rPr lang="ar-IQ" sz="2400" b="1" dirty="0" smtClean="0"/>
            <a:t>تنظيمية</a:t>
          </a:r>
        </a:p>
        <a:p>
          <a:pPr rtl="1"/>
          <a:r>
            <a:rPr lang="ar-IQ" sz="2400" b="1" dirty="0" smtClean="0"/>
            <a:t>ضبط وتقويم سلوك المجتمع:أحوال شخصية-إجراءات اقتصادية-تدابير أمنية-تنقل-نشاطات دينية-نشاطات سياسية</a:t>
          </a:r>
          <a:endParaRPr lang="ar-IQ" sz="2400" b="1" dirty="0"/>
        </a:p>
      </dgm:t>
    </dgm:pt>
    <dgm:pt modelId="{5BA1715C-4C9B-4E13-8CFA-2C48CBD3AE8D}" type="parTrans" cxnId="{9B157FF0-9F99-46B1-84A7-C676EF99FD9A}">
      <dgm:prSet/>
      <dgm:spPr/>
      <dgm:t>
        <a:bodyPr/>
        <a:lstStyle/>
        <a:p>
          <a:pPr rtl="1"/>
          <a:endParaRPr lang="ar-IQ"/>
        </a:p>
      </dgm:t>
    </dgm:pt>
    <dgm:pt modelId="{5B6AD84E-8D87-4066-ADE6-399F108D744A}" type="sibTrans" cxnId="{9B157FF0-9F99-46B1-84A7-C676EF99FD9A}">
      <dgm:prSet/>
      <dgm:spPr/>
      <dgm:t>
        <a:bodyPr/>
        <a:lstStyle/>
        <a:p>
          <a:pPr rtl="1"/>
          <a:endParaRPr lang="ar-IQ"/>
        </a:p>
      </dgm:t>
    </dgm:pt>
    <dgm:pt modelId="{9138B85D-7CC0-4CF7-8BE5-DF322A1EF44D}">
      <dgm:prSet phldrT="[نص]"/>
      <dgm:spPr/>
      <dgm:t>
        <a:bodyPr/>
        <a:lstStyle/>
        <a:p>
          <a:pPr rtl="1"/>
          <a:r>
            <a:rPr lang="ar-IQ" b="1" dirty="0" smtClean="0"/>
            <a:t>رمزية</a:t>
          </a:r>
          <a:endParaRPr lang="ar-IQ" b="1" dirty="0"/>
        </a:p>
      </dgm:t>
    </dgm:pt>
    <dgm:pt modelId="{749A8F10-DCBD-4607-9B43-15CD8610492D}" type="parTrans" cxnId="{3A84FD46-58AB-49F2-8AD9-EFAE45260666}">
      <dgm:prSet/>
      <dgm:spPr/>
      <dgm:t>
        <a:bodyPr/>
        <a:lstStyle/>
        <a:p>
          <a:pPr rtl="1"/>
          <a:endParaRPr lang="ar-IQ"/>
        </a:p>
      </dgm:t>
    </dgm:pt>
    <dgm:pt modelId="{202E56CB-D4D6-42BC-A5B7-92B6D6DEB5F3}" type="sibTrans" cxnId="{3A84FD46-58AB-49F2-8AD9-EFAE45260666}">
      <dgm:prSet/>
      <dgm:spPr/>
      <dgm:t>
        <a:bodyPr/>
        <a:lstStyle/>
        <a:p>
          <a:pPr rtl="1"/>
          <a:endParaRPr lang="ar-IQ"/>
        </a:p>
      </dgm:t>
    </dgm:pt>
    <dgm:pt modelId="{EBAAA45D-4BB7-4490-B5A7-6A6A7CFD48C5}">
      <dgm:prSet phldrT="[نص]"/>
      <dgm:spPr/>
      <dgm:t>
        <a:bodyPr/>
        <a:lstStyle/>
        <a:p>
          <a:pPr rtl="1"/>
          <a:r>
            <a:rPr lang="ar-IQ" dirty="0" smtClean="0"/>
            <a:t>تفاعل</a:t>
          </a:r>
          <a:endParaRPr lang="ar-IQ" dirty="0"/>
        </a:p>
      </dgm:t>
    </dgm:pt>
    <dgm:pt modelId="{DAC68109-B0B2-44C3-8A0A-6752FC3D63C4}" type="parTrans" cxnId="{DAB8AEFE-3E69-4C83-9E76-D3D1B42F6606}">
      <dgm:prSet/>
      <dgm:spPr/>
      <dgm:t>
        <a:bodyPr/>
        <a:lstStyle/>
        <a:p>
          <a:pPr rtl="1"/>
          <a:endParaRPr lang="ar-IQ"/>
        </a:p>
      </dgm:t>
    </dgm:pt>
    <dgm:pt modelId="{BF1D8A1F-E614-4579-9006-2CCCCB516BA9}" type="sibTrans" cxnId="{DAB8AEFE-3E69-4C83-9E76-D3D1B42F6606}">
      <dgm:prSet/>
      <dgm:spPr/>
      <dgm:t>
        <a:bodyPr/>
        <a:lstStyle/>
        <a:p>
          <a:pPr rtl="1"/>
          <a:endParaRPr lang="ar-IQ"/>
        </a:p>
      </dgm:t>
    </dgm:pt>
    <dgm:pt modelId="{E10D42E4-0C24-41C7-A87A-F19C73299CB3}">
      <dgm:prSet phldrT="[نص]" custT="1"/>
      <dgm:spPr/>
      <dgm:t>
        <a:bodyPr/>
        <a:lstStyle/>
        <a:p>
          <a:pPr algn="justLow" rtl="1"/>
          <a:r>
            <a:rPr lang="ar-IQ" sz="2400" b="1" smtClean="0"/>
            <a:t>استخراجية</a:t>
          </a:r>
          <a:r>
            <a:rPr lang="ar-IQ" sz="2400" b="1" dirty="0" smtClean="0"/>
            <a:t>:</a:t>
          </a:r>
        </a:p>
        <a:p>
          <a:pPr algn="justLow" rtl="1"/>
          <a:r>
            <a:rPr lang="ar-IQ" sz="2400" b="1" dirty="0" smtClean="0"/>
            <a:t>إمكانات مادية وبشرية:ضرائب –معونات-خدمة عسكرية-سخرة وتطوع</a:t>
          </a:r>
          <a:endParaRPr lang="ar-IQ" sz="2400" b="1" dirty="0"/>
        </a:p>
      </dgm:t>
    </dgm:pt>
    <dgm:pt modelId="{3800870A-5925-49E4-B5ED-A6810B9F3EB8}" type="parTrans" cxnId="{AB6FD205-8E4E-43B4-9CFE-B3AD76F4DEC5}">
      <dgm:prSet/>
      <dgm:spPr/>
      <dgm:t>
        <a:bodyPr/>
        <a:lstStyle/>
        <a:p>
          <a:pPr rtl="1"/>
          <a:endParaRPr lang="ar-IQ"/>
        </a:p>
      </dgm:t>
    </dgm:pt>
    <dgm:pt modelId="{5888BCEE-50D7-4D5A-B1E5-A2A4208211C6}" type="sibTrans" cxnId="{AB6FD205-8E4E-43B4-9CFE-B3AD76F4DEC5}">
      <dgm:prSet/>
      <dgm:spPr/>
      <dgm:t>
        <a:bodyPr/>
        <a:lstStyle/>
        <a:p>
          <a:pPr rtl="1"/>
          <a:endParaRPr lang="ar-IQ"/>
        </a:p>
      </dgm:t>
    </dgm:pt>
    <dgm:pt modelId="{24458555-AA52-4032-9204-AE017F42A6E8}">
      <dgm:prSet phldrT="[نص]"/>
      <dgm:spPr/>
      <dgm:t>
        <a:bodyPr/>
        <a:lstStyle/>
        <a:p>
          <a:pPr rtl="1"/>
          <a:r>
            <a:rPr lang="ar-IQ" b="1" dirty="0" smtClean="0"/>
            <a:t>توزيعية</a:t>
          </a:r>
        </a:p>
        <a:p>
          <a:pPr rtl="1"/>
          <a:r>
            <a:rPr lang="ar-IQ" b="1" dirty="0" smtClean="0"/>
            <a:t>قيم </a:t>
          </a:r>
          <a:r>
            <a:rPr lang="ar-IQ" b="1" smtClean="0"/>
            <a:t>وخدمات:وظائف-تعليم-دفاع-رفاه اجتماعي </a:t>
          </a:r>
          <a:endParaRPr lang="ar-IQ" b="1" dirty="0"/>
        </a:p>
      </dgm:t>
    </dgm:pt>
    <dgm:pt modelId="{4CDAB977-FCFB-4070-A65F-74C411ACB09F}" type="parTrans" cxnId="{A6F51D96-6769-4BB4-A51B-26A38DBE7D91}">
      <dgm:prSet/>
      <dgm:spPr/>
      <dgm:t>
        <a:bodyPr/>
        <a:lstStyle/>
        <a:p>
          <a:pPr rtl="1"/>
          <a:endParaRPr lang="ar-IQ"/>
        </a:p>
      </dgm:t>
    </dgm:pt>
    <dgm:pt modelId="{9B7E7FCB-EB0F-4B99-93A0-82D4D872885F}" type="sibTrans" cxnId="{A6F51D96-6769-4BB4-A51B-26A38DBE7D91}">
      <dgm:prSet/>
      <dgm:spPr/>
      <dgm:t>
        <a:bodyPr/>
        <a:lstStyle/>
        <a:p>
          <a:pPr rtl="1"/>
          <a:endParaRPr lang="ar-IQ"/>
        </a:p>
      </dgm:t>
    </dgm:pt>
    <dgm:pt modelId="{E05C2013-F3A3-4854-AA3B-0ACEFD87DB77}" type="pres">
      <dgm:prSet presAssocID="{C7C86AF6-6AC8-4C0F-AB6E-6A0EE9689027}" presName="list" presStyleCnt="0">
        <dgm:presLayoutVars>
          <dgm:dir/>
          <dgm:animLvl val="lvl"/>
        </dgm:presLayoutVars>
      </dgm:prSet>
      <dgm:spPr/>
      <dgm:t>
        <a:bodyPr/>
        <a:lstStyle/>
        <a:p>
          <a:pPr rtl="1"/>
          <a:endParaRPr lang="ar-IQ"/>
        </a:p>
      </dgm:t>
    </dgm:pt>
    <dgm:pt modelId="{96704198-A8E3-4818-9488-892439D4744F}" type="pres">
      <dgm:prSet presAssocID="{C45C48C3-A7F9-49E2-9CD1-9409A82002E1}" presName="posSpace" presStyleCnt="0"/>
      <dgm:spPr/>
    </dgm:pt>
    <dgm:pt modelId="{D42C714D-21A6-4621-A5F3-0A4A788C8A95}" type="pres">
      <dgm:prSet presAssocID="{C45C48C3-A7F9-49E2-9CD1-9409A82002E1}" presName="vertFlow" presStyleCnt="0"/>
      <dgm:spPr/>
    </dgm:pt>
    <dgm:pt modelId="{B417F8D8-2BC7-4E41-B6F7-CD96128883C3}" type="pres">
      <dgm:prSet presAssocID="{C45C48C3-A7F9-49E2-9CD1-9409A82002E1}" presName="topSpace" presStyleCnt="0"/>
      <dgm:spPr/>
    </dgm:pt>
    <dgm:pt modelId="{5C2BEE68-7752-437D-8162-1456C029C275}" type="pres">
      <dgm:prSet presAssocID="{C45C48C3-A7F9-49E2-9CD1-9409A82002E1}" presName="firstComp" presStyleCnt="0"/>
      <dgm:spPr/>
    </dgm:pt>
    <dgm:pt modelId="{1AECB78A-A77F-4F30-9401-DC3169990311}" type="pres">
      <dgm:prSet presAssocID="{C45C48C3-A7F9-49E2-9CD1-9409A82002E1}" presName="firstChild" presStyleLbl="bgAccFollowNode1" presStyleIdx="0" presStyleCnt="4" custScaleX="151146" custScaleY="308567"/>
      <dgm:spPr/>
      <dgm:t>
        <a:bodyPr/>
        <a:lstStyle/>
        <a:p>
          <a:pPr rtl="1"/>
          <a:endParaRPr lang="ar-IQ"/>
        </a:p>
      </dgm:t>
    </dgm:pt>
    <dgm:pt modelId="{97C1F7B3-4C20-4752-8A3E-1906008DE489}" type="pres">
      <dgm:prSet presAssocID="{C45C48C3-A7F9-49E2-9CD1-9409A82002E1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F5D39444-BC3C-4673-8658-45380E07F177}" type="pres">
      <dgm:prSet presAssocID="{9138B85D-7CC0-4CF7-8BE5-DF322A1EF44D}" presName="comp" presStyleCnt="0"/>
      <dgm:spPr/>
    </dgm:pt>
    <dgm:pt modelId="{26B8F527-B816-469C-B58D-B0D51FCDDA41}" type="pres">
      <dgm:prSet presAssocID="{9138B85D-7CC0-4CF7-8BE5-DF322A1EF44D}" presName="child" presStyleLbl="bgAccFollowNode1" presStyleIdx="1" presStyleCnt="4" custScaleX="198347" custScaleY="214804"/>
      <dgm:spPr/>
      <dgm:t>
        <a:bodyPr/>
        <a:lstStyle/>
        <a:p>
          <a:pPr rtl="1"/>
          <a:endParaRPr lang="ar-IQ"/>
        </a:p>
      </dgm:t>
    </dgm:pt>
    <dgm:pt modelId="{AA40B2BE-106A-4CBC-A315-772D789F97EA}" type="pres">
      <dgm:prSet presAssocID="{9138B85D-7CC0-4CF7-8BE5-DF322A1EF44D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C2CFE7F3-E9E0-47AC-81F4-4F7A3B4F1D3D}" type="pres">
      <dgm:prSet presAssocID="{C45C48C3-A7F9-49E2-9CD1-9409A82002E1}" presName="negSpace" presStyleCnt="0"/>
      <dgm:spPr/>
    </dgm:pt>
    <dgm:pt modelId="{A7942C36-7916-4104-8964-FB57B36BFE4F}" type="pres">
      <dgm:prSet presAssocID="{C45C48C3-A7F9-49E2-9CD1-9409A82002E1}" presName="circle" presStyleLbl="node1" presStyleIdx="0" presStyleCnt="2" custScaleX="118374" custScaleY="151802" custLinFactX="-100000" custLinFactNeighborX="-101672" custLinFactNeighborY="-92048"/>
      <dgm:spPr/>
      <dgm:t>
        <a:bodyPr/>
        <a:lstStyle/>
        <a:p>
          <a:pPr rtl="1"/>
          <a:endParaRPr lang="ar-IQ"/>
        </a:p>
      </dgm:t>
    </dgm:pt>
    <dgm:pt modelId="{CDE10779-4FB4-47E5-B914-1107F8B05A75}" type="pres">
      <dgm:prSet presAssocID="{2045643F-45C9-4D25-B280-ABD1E76BA889}" presName="transSpace" presStyleCnt="0"/>
      <dgm:spPr/>
    </dgm:pt>
    <dgm:pt modelId="{D0FDBA96-783D-43CB-ACC5-FEE18CE3EB25}" type="pres">
      <dgm:prSet presAssocID="{EBAAA45D-4BB7-4490-B5A7-6A6A7CFD48C5}" presName="posSpace" presStyleCnt="0"/>
      <dgm:spPr/>
    </dgm:pt>
    <dgm:pt modelId="{820FBBF7-866F-407C-AD0A-C8F72A409C42}" type="pres">
      <dgm:prSet presAssocID="{EBAAA45D-4BB7-4490-B5A7-6A6A7CFD48C5}" presName="vertFlow" presStyleCnt="0"/>
      <dgm:spPr/>
    </dgm:pt>
    <dgm:pt modelId="{0049EE1A-28C6-4C46-9A0E-E0787852B655}" type="pres">
      <dgm:prSet presAssocID="{EBAAA45D-4BB7-4490-B5A7-6A6A7CFD48C5}" presName="topSpace" presStyleCnt="0"/>
      <dgm:spPr/>
    </dgm:pt>
    <dgm:pt modelId="{84B462CE-9124-47A3-ADC7-CAA194C23560}" type="pres">
      <dgm:prSet presAssocID="{EBAAA45D-4BB7-4490-B5A7-6A6A7CFD48C5}" presName="firstComp" presStyleCnt="0"/>
      <dgm:spPr/>
    </dgm:pt>
    <dgm:pt modelId="{06950F85-7E11-46AB-B7CE-FF7292822C13}" type="pres">
      <dgm:prSet presAssocID="{EBAAA45D-4BB7-4490-B5A7-6A6A7CFD48C5}" presName="firstChild" presStyleLbl="bgAccFollowNode1" presStyleIdx="2" presStyleCnt="4" custScaleX="152343" custScaleY="239143" custLinFactNeighborX="-58742" custLinFactNeighborY="-10722"/>
      <dgm:spPr/>
      <dgm:t>
        <a:bodyPr/>
        <a:lstStyle/>
        <a:p>
          <a:pPr rtl="1"/>
          <a:endParaRPr lang="ar-IQ"/>
        </a:p>
      </dgm:t>
    </dgm:pt>
    <dgm:pt modelId="{15A74845-F460-46D8-988B-E7E62E65B26D}" type="pres">
      <dgm:prSet presAssocID="{EBAAA45D-4BB7-4490-B5A7-6A6A7CFD48C5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0B43B77-E3C7-4C25-87B7-59553F7D8C32}" type="pres">
      <dgm:prSet presAssocID="{24458555-AA52-4032-9204-AE017F42A6E8}" presName="comp" presStyleCnt="0"/>
      <dgm:spPr/>
    </dgm:pt>
    <dgm:pt modelId="{0FB6516E-A087-4574-86FC-85423DA35A00}" type="pres">
      <dgm:prSet presAssocID="{24458555-AA52-4032-9204-AE017F42A6E8}" presName="child" presStyleLbl="bgAccFollowNode1" presStyleIdx="3" presStyleCnt="4" custScaleX="195216" custScaleY="302319"/>
      <dgm:spPr/>
      <dgm:t>
        <a:bodyPr/>
        <a:lstStyle/>
        <a:p>
          <a:pPr rtl="1"/>
          <a:endParaRPr lang="ar-IQ"/>
        </a:p>
      </dgm:t>
    </dgm:pt>
    <dgm:pt modelId="{3CD10917-B45F-4609-A10B-96ABA162DFAA}" type="pres">
      <dgm:prSet presAssocID="{24458555-AA52-4032-9204-AE017F42A6E8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6806663A-8015-44E4-B2AC-98EF6B44F343}" type="pres">
      <dgm:prSet presAssocID="{EBAAA45D-4BB7-4490-B5A7-6A6A7CFD48C5}" presName="negSpace" presStyleCnt="0"/>
      <dgm:spPr/>
    </dgm:pt>
    <dgm:pt modelId="{1504C62F-6B1C-4E5B-A7F0-71AC08A2C5A1}" type="pres">
      <dgm:prSet presAssocID="{EBAAA45D-4BB7-4490-B5A7-6A6A7CFD48C5}" presName="circle" presStyleLbl="node1" presStyleIdx="1" presStyleCnt="2" custScaleX="213837"/>
      <dgm:spPr/>
      <dgm:t>
        <a:bodyPr/>
        <a:lstStyle/>
        <a:p>
          <a:pPr rtl="1"/>
          <a:endParaRPr lang="ar-IQ"/>
        </a:p>
      </dgm:t>
    </dgm:pt>
  </dgm:ptLst>
  <dgm:cxnLst>
    <dgm:cxn modelId="{3A84FD46-58AB-49F2-8AD9-EFAE45260666}" srcId="{C45C48C3-A7F9-49E2-9CD1-9409A82002E1}" destId="{9138B85D-7CC0-4CF7-8BE5-DF322A1EF44D}" srcOrd="1" destOrd="0" parTransId="{749A8F10-DCBD-4607-9B43-15CD8610492D}" sibTransId="{202E56CB-D4D6-42BC-A5B7-92B6D6DEB5F3}"/>
    <dgm:cxn modelId="{A6F51D96-6769-4BB4-A51B-26A38DBE7D91}" srcId="{EBAAA45D-4BB7-4490-B5A7-6A6A7CFD48C5}" destId="{24458555-AA52-4032-9204-AE017F42A6E8}" srcOrd="1" destOrd="0" parTransId="{4CDAB977-FCFB-4070-A65F-74C411ACB09F}" sibTransId="{9B7E7FCB-EB0F-4B99-93A0-82D4D872885F}"/>
    <dgm:cxn modelId="{4AD36DA4-585A-4CF0-B898-01A883AD1B8C}" srcId="{C7C86AF6-6AC8-4C0F-AB6E-6A0EE9689027}" destId="{C45C48C3-A7F9-49E2-9CD1-9409A82002E1}" srcOrd="0" destOrd="0" parTransId="{5CFEF8B6-16B1-4CA1-93F9-F6DA19DDBFFC}" sibTransId="{2045643F-45C9-4D25-B280-ABD1E76BA889}"/>
    <dgm:cxn modelId="{CE901914-E257-4CBC-89F4-9EA9A82D2F17}" type="presOf" srcId="{9138B85D-7CC0-4CF7-8BE5-DF322A1EF44D}" destId="{AA40B2BE-106A-4CBC-A315-772D789F97EA}" srcOrd="1" destOrd="0" presId="urn:microsoft.com/office/officeart/2005/8/layout/hList9"/>
    <dgm:cxn modelId="{B35E923F-D211-4A1A-B66A-8112F173CBC5}" type="presOf" srcId="{17C684A8-A3B3-4A1B-839B-996E36A33556}" destId="{97C1F7B3-4C20-4752-8A3E-1906008DE489}" srcOrd="1" destOrd="0" presId="urn:microsoft.com/office/officeart/2005/8/layout/hList9"/>
    <dgm:cxn modelId="{000BC9E6-1A21-4208-98CD-F68F0FC219ED}" type="presOf" srcId="{24458555-AA52-4032-9204-AE017F42A6E8}" destId="{3CD10917-B45F-4609-A10B-96ABA162DFAA}" srcOrd="1" destOrd="0" presId="urn:microsoft.com/office/officeart/2005/8/layout/hList9"/>
    <dgm:cxn modelId="{89DD2083-F697-4C5B-829D-EE307AE8E796}" type="presOf" srcId="{EBAAA45D-4BB7-4490-B5A7-6A6A7CFD48C5}" destId="{1504C62F-6B1C-4E5B-A7F0-71AC08A2C5A1}" srcOrd="0" destOrd="0" presId="urn:microsoft.com/office/officeart/2005/8/layout/hList9"/>
    <dgm:cxn modelId="{DAB8AEFE-3E69-4C83-9E76-D3D1B42F6606}" srcId="{C7C86AF6-6AC8-4C0F-AB6E-6A0EE9689027}" destId="{EBAAA45D-4BB7-4490-B5A7-6A6A7CFD48C5}" srcOrd="1" destOrd="0" parTransId="{DAC68109-B0B2-44C3-8A0A-6752FC3D63C4}" sibTransId="{BF1D8A1F-E614-4579-9006-2CCCCB516BA9}"/>
    <dgm:cxn modelId="{9B157FF0-9F99-46B1-84A7-C676EF99FD9A}" srcId="{C45C48C3-A7F9-49E2-9CD1-9409A82002E1}" destId="{17C684A8-A3B3-4A1B-839B-996E36A33556}" srcOrd="0" destOrd="0" parTransId="{5BA1715C-4C9B-4E13-8CFA-2C48CBD3AE8D}" sibTransId="{5B6AD84E-8D87-4066-ADE6-399F108D744A}"/>
    <dgm:cxn modelId="{053DB16C-0D3F-4897-B4E4-A3377DB1DE11}" type="presOf" srcId="{24458555-AA52-4032-9204-AE017F42A6E8}" destId="{0FB6516E-A087-4574-86FC-85423DA35A00}" srcOrd="0" destOrd="0" presId="urn:microsoft.com/office/officeart/2005/8/layout/hList9"/>
    <dgm:cxn modelId="{A26DD4EE-20FB-4B78-9581-BCBE085CFC5C}" type="presOf" srcId="{17C684A8-A3B3-4A1B-839B-996E36A33556}" destId="{1AECB78A-A77F-4F30-9401-DC3169990311}" srcOrd="0" destOrd="0" presId="urn:microsoft.com/office/officeart/2005/8/layout/hList9"/>
    <dgm:cxn modelId="{E4EA2481-64A9-42A5-8245-49BE63B6A321}" type="presOf" srcId="{C7C86AF6-6AC8-4C0F-AB6E-6A0EE9689027}" destId="{E05C2013-F3A3-4854-AA3B-0ACEFD87DB77}" srcOrd="0" destOrd="0" presId="urn:microsoft.com/office/officeart/2005/8/layout/hList9"/>
    <dgm:cxn modelId="{AB6FD205-8E4E-43B4-9CFE-B3AD76F4DEC5}" srcId="{EBAAA45D-4BB7-4490-B5A7-6A6A7CFD48C5}" destId="{E10D42E4-0C24-41C7-A87A-F19C73299CB3}" srcOrd="0" destOrd="0" parTransId="{3800870A-5925-49E4-B5ED-A6810B9F3EB8}" sibTransId="{5888BCEE-50D7-4D5A-B1E5-A2A4208211C6}"/>
    <dgm:cxn modelId="{8884CCCF-0BFB-4409-A7B4-4056826BC2F0}" type="presOf" srcId="{9138B85D-7CC0-4CF7-8BE5-DF322A1EF44D}" destId="{26B8F527-B816-469C-B58D-B0D51FCDDA41}" srcOrd="0" destOrd="0" presId="urn:microsoft.com/office/officeart/2005/8/layout/hList9"/>
    <dgm:cxn modelId="{CB0AD8BE-DC17-4BAA-9021-D654E34BE653}" type="presOf" srcId="{C45C48C3-A7F9-49E2-9CD1-9409A82002E1}" destId="{A7942C36-7916-4104-8964-FB57B36BFE4F}" srcOrd="0" destOrd="0" presId="urn:microsoft.com/office/officeart/2005/8/layout/hList9"/>
    <dgm:cxn modelId="{F928AF40-1E32-4E21-894F-F34416EF8392}" type="presOf" srcId="{E10D42E4-0C24-41C7-A87A-F19C73299CB3}" destId="{06950F85-7E11-46AB-B7CE-FF7292822C13}" srcOrd="0" destOrd="0" presId="urn:microsoft.com/office/officeart/2005/8/layout/hList9"/>
    <dgm:cxn modelId="{3643C259-4D30-415C-ACA0-BAA5D5EACE5F}" type="presOf" srcId="{E10D42E4-0C24-41C7-A87A-F19C73299CB3}" destId="{15A74845-F460-46D8-988B-E7E62E65B26D}" srcOrd="1" destOrd="0" presId="urn:microsoft.com/office/officeart/2005/8/layout/hList9"/>
    <dgm:cxn modelId="{F64443E8-47A1-43DF-9E62-BFC92177B609}" type="presParOf" srcId="{E05C2013-F3A3-4854-AA3B-0ACEFD87DB77}" destId="{96704198-A8E3-4818-9488-892439D4744F}" srcOrd="0" destOrd="0" presId="urn:microsoft.com/office/officeart/2005/8/layout/hList9"/>
    <dgm:cxn modelId="{0717BAFA-2A84-4E0A-86F4-7E5F14F8253B}" type="presParOf" srcId="{E05C2013-F3A3-4854-AA3B-0ACEFD87DB77}" destId="{D42C714D-21A6-4621-A5F3-0A4A788C8A95}" srcOrd="1" destOrd="0" presId="urn:microsoft.com/office/officeart/2005/8/layout/hList9"/>
    <dgm:cxn modelId="{6CD31402-EC45-4F1A-992B-F1AED736E5FE}" type="presParOf" srcId="{D42C714D-21A6-4621-A5F3-0A4A788C8A95}" destId="{B417F8D8-2BC7-4E41-B6F7-CD96128883C3}" srcOrd="0" destOrd="0" presId="urn:microsoft.com/office/officeart/2005/8/layout/hList9"/>
    <dgm:cxn modelId="{D6DA6A5F-922D-423A-BCFE-A662CC4329A7}" type="presParOf" srcId="{D42C714D-21A6-4621-A5F3-0A4A788C8A95}" destId="{5C2BEE68-7752-437D-8162-1456C029C275}" srcOrd="1" destOrd="0" presId="urn:microsoft.com/office/officeart/2005/8/layout/hList9"/>
    <dgm:cxn modelId="{A831EBAF-760F-4942-86EC-5D461BF58E4B}" type="presParOf" srcId="{5C2BEE68-7752-437D-8162-1456C029C275}" destId="{1AECB78A-A77F-4F30-9401-DC3169990311}" srcOrd="0" destOrd="0" presId="urn:microsoft.com/office/officeart/2005/8/layout/hList9"/>
    <dgm:cxn modelId="{85AFA523-6BDE-4C6E-97A8-71A219F6565E}" type="presParOf" srcId="{5C2BEE68-7752-437D-8162-1456C029C275}" destId="{97C1F7B3-4C20-4752-8A3E-1906008DE489}" srcOrd="1" destOrd="0" presId="urn:microsoft.com/office/officeart/2005/8/layout/hList9"/>
    <dgm:cxn modelId="{FDF37943-44CD-4E86-9686-F8C0F77F68FD}" type="presParOf" srcId="{D42C714D-21A6-4621-A5F3-0A4A788C8A95}" destId="{F5D39444-BC3C-4673-8658-45380E07F177}" srcOrd="2" destOrd="0" presId="urn:microsoft.com/office/officeart/2005/8/layout/hList9"/>
    <dgm:cxn modelId="{0270E893-9C20-48E2-AC86-49C1CCB95FF9}" type="presParOf" srcId="{F5D39444-BC3C-4673-8658-45380E07F177}" destId="{26B8F527-B816-469C-B58D-B0D51FCDDA41}" srcOrd="0" destOrd="0" presId="urn:microsoft.com/office/officeart/2005/8/layout/hList9"/>
    <dgm:cxn modelId="{B5E240EE-84C6-490E-AA49-CBAA2B214219}" type="presParOf" srcId="{F5D39444-BC3C-4673-8658-45380E07F177}" destId="{AA40B2BE-106A-4CBC-A315-772D789F97EA}" srcOrd="1" destOrd="0" presId="urn:microsoft.com/office/officeart/2005/8/layout/hList9"/>
    <dgm:cxn modelId="{A7ED27A3-16F1-4A57-ADFA-C9F5266DEA2C}" type="presParOf" srcId="{E05C2013-F3A3-4854-AA3B-0ACEFD87DB77}" destId="{C2CFE7F3-E9E0-47AC-81F4-4F7A3B4F1D3D}" srcOrd="2" destOrd="0" presId="urn:microsoft.com/office/officeart/2005/8/layout/hList9"/>
    <dgm:cxn modelId="{29377E04-8117-47F2-9709-07DCF7D450CB}" type="presParOf" srcId="{E05C2013-F3A3-4854-AA3B-0ACEFD87DB77}" destId="{A7942C36-7916-4104-8964-FB57B36BFE4F}" srcOrd="3" destOrd="0" presId="urn:microsoft.com/office/officeart/2005/8/layout/hList9"/>
    <dgm:cxn modelId="{9CBF7F85-9D21-4118-8EDF-45B753030B25}" type="presParOf" srcId="{E05C2013-F3A3-4854-AA3B-0ACEFD87DB77}" destId="{CDE10779-4FB4-47E5-B914-1107F8B05A75}" srcOrd="4" destOrd="0" presId="urn:microsoft.com/office/officeart/2005/8/layout/hList9"/>
    <dgm:cxn modelId="{4E6BEA47-2E57-4ED9-86ED-16D2FC6DBCA0}" type="presParOf" srcId="{E05C2013-F3A3-4854-AA3B-0ACEFD87DB77}" destId="{D0FDBA96-783D-43CB-ACC5-FEE18CE3EB25}" srcOrd="5" destOrd="0" presId="urn:microsoft.com/office/officeart/2005/8/layout/hList9"/>
    <dgm:cxn modelId="{4EA70BB1-61D1-4C66-A36D-399DEC0DEBDF}" type="presParOf" srcId="{E05C2013-F3A3-4854-AA3B-0ACEFD87DB77}" destId="{820FBBF7-866F-407C-AD0A-C8F72A409C42}" srcOrd="6" destOrd="0" presId="urn:microsoft.com/office/officeart/2005/8/layout/hList9"/>
    <dgm:cxn modelId="{C82CA545-C87D-4A3B-986F-7C3F384922A0}" type="presParOf" srcId="{820FBBF7-866F-407C-AD0A-C8F72A409C42}" destId="{0049EE1A-28C6-4C46-9A0E-E0787852B655}" srcOrd="0" destOrd="0" presId="urn:microsoft.com/office/officeart/2005/8/layout/hList9"/>
    <dgm:cxn modelId="{8A4CFC93-073A-43D4-87BB-2E57EB11702A}" type="presParOf" srcId="{820FBBF7-866F-407C-AD0A-C8F72A409C42}" destId="{84B462CE-9124-47A3-ADC7-CAA194C23560}" srcOrd="1" destOrd="0" presId="urn:microsoft.com/office/officeart/2005/8/layout/hList9"/>
    <dgm:cxn modelId="{66ABD61E-B87D-41F3-9D8D-E7B28E6607DB}" type="presParOf" srcId="{84B462CE-9124-47A3-ADC7-CAA194C23560}" destId="{06950F85-7E11-46AB-B7CE-FF7292822C13}" srcOrd="0" destOrd="0" presId="urn:microsoft.com/office/officeart/2005/8/layout/hList9"/>
    <dgm:cxn modelId="{7BF95866-B573-433A-BD9F-AB0B4DA4C2ED}" type="presParOf" srcId="{84B462CE-9124-47A3-ADC7-CAA194C23560}" destId="{15A74845-F460-46D8-988B-E7E62E65B26D}" srcOrd="1" destOrd="0" presId="urn:microsoft.com/office/officeart/2005/8/layout/hList9"/>
    <dgm:cxn modelId="{F1EFF714-4815-4868-85BC-CCC415DFDA55}" type="presParOf" srcId="{820FBBF7-866F-407C-AD0A-C8F72A409C42}" destId="{B0B43B77-E3C7-4C25-87B7-59553F7D8C32}" srcOrd="2" destOrd="0" presId="urn:microsoft.com/office/officeart/2005/8/layout/hList9"/>
    <dgm:cxn modelId="{09A345B0-17C4-45B0-A99A-47D432AD7CC5}" type="presParOf" srcId="{B0B43B77-E3C7-4C25-87B7-59553F7D8C32}" destId="{0FB6516E-A087-4574-86FC-85423DA35A00}" srcOrd="0" destOrd="0" presId="urn:microsoft.com/office/officeart/2005/8/layout/hList9"/>
    <dgm:cxn modelId="{4AA08ADF-0F08-438A-A1C8-69A22395063D}" type="presParOf" srcId="{B0B43B77-E3C7-4C25-87B7-59553F7D8C32}" destId="{3CD10917-B45F-4609-A10B-96ABA162DFAA}" srcOrd="1" destOrd="0" presId="urn:microsoft.com/office/officeart/2005/8/layout/hList9"/>
    <dgm:cxn modelId="{BEA14372-7DC2-460E-86D5-E8EB38983F18}" type="presParOf" srcId="{E05C2013-F3A3-4854-AA3B-0ACEFD87DB77}" destId="{6806663A-8015-44E4-B2AC-98EF6B44F343}" srcOrd="7" destOrd="0" presId="urn:microsoft.com/office/officeart/2005/8/layout/hList9"/>
    <dgm:cxn modelId="{FBFBC88F-D6E7-4EE2-BE56-98F260A18F53}" type="presParOf" srcId="{E05C2013-F3A3-4854-AA3B-0ACEFD87DB77}" destId="{1504C62F-6B1C-4E5B-A7F0-71AC08A2C5A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DACA20-3367-4124-AF80-887E446F22AE}">
      <dsp:nvSpPr>
        <dsp:cNvPr id="0" name=""/>
        <dsp:cNvSpPr/>
      </dsp:nvSpPr>
      <dsp:spPr>
        <a:xfrm>
          <a:off x="0" y="4248219"/>
          <a:ext cx="9358346" cy="1394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800" b="1" kern="1200" dirty="0" smtClean="0">
              <a:solidFill>
                <a:srgbClr val="002060"/>
              </a:solidFill>
            </a:rPr>
            <a:t>المتابعة(الرقابة)</a:t>
          </a:r>
          <a:endParaRPr lang="ar-IQ" sz="4800" b="1" kern="1200" dirty="0">
            <a:solidFill>
              <a:srgbClr val="002060"/>
            </a:solidFill>
          </a:endParaRPr>
        </a:p>
      </dsp:txBody>
      <dsp:txXfrm>
        <a:off x="0" y="4248219"/>
        <a:ext cx="9358346" cy="752954"/>
      </dsp:txXfrm>
    </dsp:sp>
    <dsp:sp modelId="{68E63186-00C0-4919-A480-83AD02924D1A}">
      <dsp:nvSpPr>
        <dsp:cNvPr id="0" name=""/>
        <dsp:cNvSpPr/>
      </dsp:nvSpPr>
      <dsp:spPr>
        <a:xfrm>
          <a:off x="0" y="4973287"/>
          <a:ext cx="4679172" cy="6414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50800" rIns="28448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b="1" kern="1200" dirty="0" smtClean="0">
              <a:solidFill>
                <a:srgbClr val="7030A0"/>
              </a:solidFill>
            </a:rPr>
            <a:t>التقويم=</a:t>
          </a:r>
          <a:r>
            <a:rPr lang="ar-IQ" sz="2800" b="1" kern="1200" dirty="0" smtClean="0">
              <a:solidFill>
                <a:srgbClr val="7030A0"/>
              </a:solidFill>
            </a:rPr>
            <a:t>تصحيح مسار السياسة العامة</a:t>
          </a:r>
          <a:endParaRPr lang="ar-IQ" sz="2800" b="1" kern="1200" dirty="0">
            <a:solidFill>
              <a:srgbClr val="7030A0"/>
            </a:solidFill>
          </a:endParaRPr>
        </a:p>
      </dsp:txBody>
      <dsp:txXfrm>
        <a:off x="0" y="4973287"/>
        <a:ext cx="4679172" cy="641405"/>
      </dsp:txXfrm>
    </dsp:sp>
    <dsp:sp modelId="{71959899-CE30-4DD6-A179-20EC63D39AF3}">
      <dsp:nvSpPr>
        <dsp:cNvPr id="0" name=""/>
        <dsp:cNvSpPr/>
      </dsp:nvSpPr>
      <dsp:spPr>
        <a:xfrm>
          <a:off x="4679173" y="4973287"/>
          <a:ext cx="4679172" cy="6414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206248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900" kern="1200" dirty="0" smtClean="0"/>
            <a:t>                      </a:t>
          </a:r>
          <a:r>
            <a:rPr lang="ar-IQ" sz="4400" b="1" kern="1200" dirty="0" smtClean="0">
              <a:solidFill>
                <a:srgbClr val="0070C0"/>
              </a:solidFill>
            </a:rPr>
            <a:t>التقييم(المراجعة)</a:t>
          </a:r>
          <a:endParaRPr lang="ar-IQ" sz="4400" b="1" kern="1200" dirty="0">
            <a:solidFill>
              <a:srgbClr val="0070C0"/>
            </a:solidFill>
          </a:endParaRPr>
        </a:p>
      </dsp:txBody>
      <dsp:txXfrm>
        <a:off x="4679173" y="4973287"/>
        <a:ext cx="4679172" cy="641405"/>
      </dsp:txXfrm>
    </dsp:sp>
    <dsp:sp modelId="{EE81D550-9991-4835-9A7A-16A45C74A59A}">
      <dsp:nvSpPr>
        <dsp:cNvPr id="0" name=""/>
        <dsp:cNvSpPr/>
      </dsp:nvSpPr>
      <dsp:spPr>
        <a:xfrm rot="10800000">
          <a:off x="0" y="2124608"/>
          <a:ext cx="9358346" cy="214452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FF0000"/>
              </a:solidFill>
            </a:rPr>
            <a:t>البدائل(الخيارات أو المقترحات)=الكلفة(التمويل والكادر)=النتائج(المنافع والمضار)</a:t>
          </a:r>
          <a:endParaRPr lang="ar-IQ" sz="3200" b="1" kern="1200" dirty="0">
            <a:solidFill>
              <a:srgbClr val="FF0000"/>
            </a:solidFill>
          </a:endParaRPr>
        </a:p>
      </dsp:txBody>
      <dsp:txXfrm>
        <a:off x="0" y="2124608"/>
        <a:ext cx="9358346" cy="752728"/>
      </dsp:txXfrm>
    </dsp:sp>
    <dsp:sp modelId="{F6F763CC-42B6-4AEC-8C02-FF367117B62D}">
      <dsp:nvSpPr>
        <dsp:cNvPr id="0" name=""/>
        <dsp:cNvSpPr/>
      </dsp:nvSpPr>
      <dsp:spPr>
        <a:xfrm>
          <a:off x="0" y="2877337"/>
          <a:ext cx="4679172" cy="6412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/>
            <a:t>التنفيذ= المؤسسات(الهيئات والأجهزة)=+الوسائل</a:t>
          </a:r>
          <a:endParaRPr lang="ar-IQ" sz="2800" b="1" kern="1200" dirty="0"/>
        </a:p>
      </dsp:txBody>
      <dsp:txXfrm>
        <a:off x="0" y="2877337"/>
        <a:ext cx="4679172" cy="641213"/>
      </dsp:txXfrm>
    </dsp:sp>
    <dsp:sp modelId="{53867C4C-2F14-43FD-BB09-CAB3AF1319CD}">
      <dsp:nvSpPr>
        <dsp:cNvPr id="0" name=""/>
        <dsp:cNvSpPr/>
      </dsp:nvSpPr>
      <dsp:spPr>
        <a:xfrm>
          <a:off x="4679173" y="2877337"/>
          <a:ext cx="4679172" cy="6412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/>
            <a:t>إقرار السياسة العامة(اختيار بديل=حل المشكلة)</a:t>
          </a:r>
          <a:endParaRPr lang="ar-IQ" sz="2800" b="1" kern="1200" dirty="0"/>
        </a:p>
      </dsp:txBody>
      <dsp:txXfrm>
        <a:off x="4679173" y="2877337"/>
        <a:ext cx="4679172" cy="641213"/>
      </dsp:txXfrm>
    </dsp:sp>
    <dsp:sp modelId="{9497852C-006E-4C21-AC95-C3174E3BDF34}">
      <dsp:nvSpPr>
        <dsp:cNvPr id="0" name=""/>
        <dsp:cNvSpPr/>
      </dsp:nvSpPr>
      <dsp:spPr>
        <a:xfrm rot="10800000">
          <a:off x="0" y="997"/>
          <a:ext cx="9358346" cy="214452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2700" kern="1200" dirty="0"/>
        </a:p>
      </dsp:txBody>
      <dsp:txXfrm>
        <a:off x="0" y="997"/>
        <a:ext cx="9358346" cy="752728"/>
      </dsp:txXfrm>
    </dsp:sp>
    <dsp:sp modelId="{5C215F17-9CB0-445B-B3FB-ABEF73B599BF}">
      <dsp:nvSpPr>
        <dsp:cNvPr id="0" name=""/>
        <dsp:cNvSpPr/>
      </dsp:nvSpPr>
      <dsp:spPr>
        <a:xfrm>
          <a:off x="0" y="753726"/>
          <a:ext cx="4679172" cy="6412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50800" rIns="28448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b="1" kern="1200" dirty="0" smtClean="0"/>
            <a:t>مرحلة جمع المعلومات</a:t>
          </a:r>
          <a:endParaRPr lang="ar-IQ" sz="4000" b="1" kern="1200" dirty="0"/>
        </a:p>
      </dsp:txBody>
      <dsp:txXfrm>
        <a:off x="0" y="753726"/>
        <a:ext cx="4679172" cy="641213"/>
      </dsp:txXfrm>
    </dsp:sp>
    <dsp:sp modelId="{9CC3450B-1E59-4D99-AA8F-2855F58671BB}">
      <dsp:nvSpPr>
        <dsp:cNvPr id="0" name=""/>
        <dsp:cNvSpPr/>
      </dsp:nvSpPr>
      <dsp:spPr>
        <a:xfrm>
          <a:off x="4679173" y="753726"/>
          <a:ext cx="4679172" cy="6412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50800" rIns="28448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b="1" kern="1200" dirty="0" smtClean="0"/>
            <a:t>مرحلة تحديد المشكلة</a:t>
          </a:r>
          <a:endParaRPr lang="ar-IQ" sz="4000" b="1" kern="1200" dirty="0"/>
        </a:p>
      </dsp:txBody>
      <dsp:txXfrm>
        <a:off x="4679173" y="753726"/>
        <a:ext cx="4679172" cy="6412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73E7D2-6F12-4011-9784-718F241FC37B}">
      <dsp:nvSpPr>
        <dsp:cNvPr id="0" name=""/>
        <dsp:cNvSpPr/>
      </dsp:nvSpPr>
      <dsp:spPr>
        <a:xfrm>
          <a:off x="0" y="0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just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7030A0"/>
              </a:solidFill>
            </a:rPr>
            <a:t>أولاً-</a:t>
          </a:r>
          <a:r>
            <a:rPr lang="ar-IQ" sz="3200" b="1" kern="1200" dirty="0" smtClean="0"/>
            <a:t> </a:t>
          </a:r>
          <a:r>
            <a:rPr lang="ar-IQ" sz="3200" b="1" u="sng" kern="1200" dirty="0" smtClean="0">
              <a:solidFill>
                <a:schemeClr val="accent6">
                  <a:lumMod val="50000"/>
                </a:schemeClr>
              </a:solidFill>
            </a:rPr>
            <a:t>تحديد ماهية المشكلة</a:t>
          </a:r>
          <a:r>
            <a:rPr lang="ar-IQ" sz="3200" b="1" kern="1200" dirty="0" smtClean="0"/>
            <a:t>:</a:t>
          </a:r>
          <a:r>
            <a:rPr lang="ar-IQ" sz="3200" b="1" kern="1200" dirty="0" smtClean="0">
              <a:solidFill>
                <a:schemeClr val="bg2">
                  <a:lumMod val="25000"/>
                </a:schemeClr>
              </a:solidFill>
            </a:rPr>
            <a:t>الدقة في التشخيص لواقع المشكلة وأسبابها وأبعادها وآثارها الحالية والمحتملة.</a:t>
          </a:r>
          <a:endParaRPr lang="ar-IQ" sz="3200" b="1" kern="1200" dirty="0">
            <a:solidFill>
              <a:schemeClr val="bg2">
                <a:lumMod val="25000"/>
              </a:schemeClr>
            </a:solidFill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1800" kern="120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1800" kern="1200"/>
        </a:p>
      </dsp:txBody>
      <dsp:txXfrm>
        <a:off x="1787356" y="0"/>
        <a:ext cx="6442243" cy="1414363"/>
      </dsp:txXfrm>
    </dsp:sp>
    <dsp:sp modelId="{8CB0456B-3114-465A-9F8C-161F3F1B36D4}">
      <dsp:nvSpPr>
        <dsp:cNvPr id="0" name=""/>
        <dsp:cNvSpPr/>
      </dsp:nvSpPr>
      <dsp:spPr>
        <a:xfrm>
          <a:off x="141436" y="1414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63C43-E80D-4DB6-AF0F-DA07DDB67BBA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just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FF0000"/>
              </a:solidFill>
            </a:rPr>
            <a:t>ثانياً-</a:t>
          </a:r>
          <a:r>
            <a:rPr lang="ar-IQ" sz="3200" b="1" kern="1200" dirty="0" smtClean="0"/>
            <a:t> </a:t>
          </a:r>
          <a:r>
            <a:rPr lang="ar-IQ" sz="3200" b="1" u="sng" kern="1200" dirty="0" smtClean="0">
              <a:solidFill>
                <a:schemeClr val="bg2">
                  <a:lumMod val="25000"/>
                </a:schemeClr>
              </a:solidFill>
            </a:rPr>
            <a:t>تحديد طبيعة المشكلة</a:t>
          </a:r>
          <a:r>
            <a:rPr lang="ar-IQ" sz="3200" b="1" kern="1200" dirty="0" smtClean="0">
              <a:solidFill>
                <a:srgbClr val="92D050"/>
              </a:solidFill>
            </a:rPr>
            <a:t>(خاصة-اجتماعية-</a:t>
          </a:r>
          <a:r>
            <a:rPr lang="ar-IQ" sz="4000" b="1" u="sng" kern="1200" dirty="0" smtClean="0">
              <a:solidFill>
                <a:srgbClr val="92D050"/>
              </a:solidFill>
            </a:rPr>
            <a:t>عامة:</a:t>
          </a:r>
          <a:r>
            <a:rPr lang="ar-IQ" sz="3200" b="1" kern="1200" dirty="0" err="1" smtClean="0">
              <a:solidFill>
                <a:srgbClr val="92D050"/>
              </a:solidFill>
            </a:rPr>
            <a:t>لايمكن</a:t>
          </a:r>
          <a:r>
            <a:rPr lang="ar-IQ" sz="3200" b="1" kern="1200" dirty="0" smtClean="0">
              <a:solidFill>
                <a:srgbClr val="92D050"/>
              </a:solidFill>
            </a:rPr>
            <a:t> حلها إلا من خلال مؤسسات الدولة المركزية ويعد حلها من الأولويات)</a:t>
          </a:r>
          <a:endParaRPr lang="ar-IQ" sz="2400" kern="1200" dirty="0">
            <a:solidFill>
              <a:srgbClr val="92D050"/>
            </a:solidFill>
          </a:endParaRPr>
        </a:p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3200" b="1" kern="1200" dirty="0"/>
        </a:p>
      </dsp:txBody>
      <dsp:txXfrm>
        <a:off x="1787356" y="1555799"/>
        <a:ext cx="6442243" cy="1414363"/>
      </dsp:txXfrm>
    </dsp:sp>
    <dsp:sp modelId="{458385DD-DC6E-46DA-B056-92E625878BFB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710184-ACC1-4388-BE68-4AF40928E8A9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just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400" b="1" kern="12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ثالثاً- إدراج المشكلة في جدول أعمال مؤسسات الدولة</a:t>
          </a:r>
          <a:endParaRPr lang="ar-IQ" sz="4400" b="1" kern="1200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2200" kern="1200"/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2200" kern="1200"/>
        </a:p>
      </dsp:txBody>
      <dsp:txXfrm>
        <a:off x="1787356" y="3111599"/>
        <a:ext cx="6442243" cy="1414363"/>
      </dsp:txXfrm>
    </dsp:sp>
    <dsp:sp modelId="{7E2A9714-5D58-494B-97BB-FA66112B2023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56CF54-C65D-4C40-A37F-4EA3FAF85172}">
      <dsp:nvSpPr>
        <dsp:cNvPr id="0" name=""/>
        <dsp:cNvSpPr/>
      </dsp:nvSpPr>
      <dsp:spPr>
        <a:xfrm>
          <a:off x="2571" y="704236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900" kern="1200" dirty="0" smtClean="0"/>
            <a:t>توظيف المعلومات</a:t>
          </a:r>
          <a:endParaRPr lang="ar-IQ" sz="2900" kern="1200" dirty="0"/>
        </a:p>
      </dsp:txBody>
      <dsp:txXfrm>
        <a:off x="2571" y="704236"/>
        <a:ext cx="2507456" cy="1002982"/>
      </dsp:txXfrm>
    </dsp:sp>
    <dsp:sp modelId="{3E7E09E5-0013-40B5-B92D-57086C7953CA}">
      <dsp:nvSpPr>
        <dsp:cNvPr id="0" name=""/>
        <dsp:cNvSpPr/>
      </dsp:nvSpPr>
      <dsp:spPr>
        <a:xfrm>
          <a:off x="2571" y="1707218"/>
          <a:ext cx="2507456" cy="21145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تحليل المشكلة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المشاورة مع الأطراف المعنية</a:t>
          </a:r>
          <a:endParaRPr lang="ar-IQ" sz="2900" kern="1200" dirty="0"/>
        </a:p>
      </dsp:txBody>
      <dsp:txXfrm>
        <a:off x="2571" y="1707218"/>
        <a:ext cx="2507456" cy="2114507"/>
      </dsp:txXfrm>
    </dsp:sp>
    <dsp:sp modelId="{341AB418-83D4-41F9-A2CD-7A9C1A653ED7}">
      <dsp:nvSpPr>
        <dsp:cNvPr id="0" name=""/>
        <dsp:cNvSpPr/>
      </dsp:nvSpPr>
      <dsp:spPr>
        <a:xfrm>
          <a:off x="2861071" y="704236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900" kern="1200" dirty="0" smtClean="0"/>
            <a:t>تدقيق المعلومات</a:t>
          </a:r>
          <a:endParaRPr lang="ar-IQ" sz="2900" kern="1200" dirty="0"/>
        </a:p>
      </dsp:txBody>
      <dsp:txXfrm>
        <a:off x="2861071" y="704236"/>
        <a:ext cx="2507456" cy="1002982"/>
      </dsp:txXfrm>
    </dsp:sp>
    <dsp:sp modelId="{CEFDA6C1-E61E-4CEB-BBB5-A2DCB66C62A5}">
      <dsp:nvSpPr>
        <dsp:cNvPr id="0" name=""/>
        <dsp:cNvSpPr/>
      </dsp:nvSpPr>
      <dsp:spPr>
        <a:xfrm>
          <a:off x="2861071" y="1707218"/>
          <a:ext cx="2507456" cy="21145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المحللين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صناع السياسة</a:t>
          </a:r>
          <a:endParaRPr lang="ar-IQ" sz="2900" kern="1200" dirty="0"/>
        </a:p>
      </dsp:txBody>
      <dsp:txXfrm>
        <a:off x="2861071" y="1707218"/>
        <a:ext cx="2507456" cy="2114507"/>
      </dsp:txXfrm>
    </dsp:sp>
    <dsp:sp modelId="{0F6790F5-B78D-4216-8351-ED14C4BA5B8F}">
      <dsp:nvSpPr>
        <dsp:cNvPr id="0" name=""/>
        <dsp:cNvSpPr/>
      </dsp:nvSpPr>
      <dsp:spPr>
        <a:xfrm>
          <a:off x="5722143" y="660656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900" kern="1200" dirty="0" smtClean="0"/>
            <a:t>مصادر المعلومات</a:t>
          </a:r>
          <a:endParaRPr lang="ar-IQ" sz="2900" kern="1200" dirty="0"/>
        </a:p>
      </dsp:txBody>
      <dsp:txXfrm>
        <a:off x="5722143" y="660656"/>
        <a:ext cx="2507456" cy="1002982"/>
      </dsp:txXfrm>
    </dsp:sp>
    <dsp:sp modelId="{AC66BF6A-BB39-4BCF-93C9-26B104E81305}">
      <dsp:nvSpPr>
        <dsp:cNvPr id="0" name=""/>
        <dsp:cNvSpPr/>
      </dsp:nvSpPr>
      <dsp:spPr>
        <a:xfrm>
          <a:off x="5719571" y="1707218"/>
          <a:ext cx="2507456" cy="21145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متنوعة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err="1" smtClean="0"/>
            <a:t>موثوقة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مهنية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ذات خبرة</a:t>
          </a:r>
          <a:endParaRPr lang="ar-IQ" sz="2900" kern="1200" dirty="0"/>
        </a:p>
      </dsp:txBody>
      <dsp:txXfrm>
        <a:off x="5719571" y="1707218"/>
        <a:ext cx="2507456" cy="211450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5B0DEF-5EE9-41CD-9250-C27D81E2436E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kern="1200" dirty="0" err="1" smtClean="0"/>
            <a:t>الرشادة</a:t>
          </a:r>
          <a:r>
            <a:rPr lang="ar-IQ" sz="2400" kern="1200" dirty="0" smtClean="0"/>
            <a:t>=منافع أكبر وبكلف قليلة=الجدوى=سياسية واقتصادية واجتماعية...</a:t>
          </a:r>
          <a:endParaRPr lang="ar-IQ" sz="2400" kern="1200" dirty="0"/>
        </a:p>
      </dsp:txBody>
      <dsp:txXfrm>
        <a:off x="1727" y="1810385"/>
        <a:ext cx="2688282" cy="1810385"/>
      </dsp:txXfrm>
    </dsp:sp>
    <dsp:sp modelId="{58CED88F-C309-4F5F-A7EF-E5AFA425A2DB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D0785-37BF-41FA-9B78-6F559E16EB09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kern="1200" smtClean="0"/>
            <a:t>المكاسب والخسائر </a:t>
          </a:r>
          <a:endParaRPr lang="ar-IQ" sz="2400" kern="1200" dirty="0"/>
        </a:p>
      </dsp:txBody>
      <dsp:txXfrm>
        <a:off x="2770658" y="1810385"/>
        <a:ext cx="2688282" cy="1810385"/>
      </dsp:txXfrm>
    </dsp:sp>
    <dsp:sp modelId="{CF3A1369-D63A-4833-A771-E910F4EB811B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5DFEB-869B-4802-82B0-725A857E07AF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kern="1200" dirty="0" smtClean="0"/>
            <a:t>الكلفة=الإمكانات المتاحة(مادياً وبشرياً) والزمن المطلوب</a:t>
          </a:r>
          <a:endParaRPr lang="ar-IQ" sz="2400" kern="1200" dirty="0"/>
        </a:p>
      </dsp:txBody>
      <dsp:txXfrm>
        <a:off x="5539589" y="1810385"/>
        <a:ext cx="2688282" cy="1810385"/>
      </dsp:txXfrm>
    </dsp:sp>
    <dsp:sp modelId="{99C934D6-3091-4B8E-88D4-21F9735346A4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BC0D2-84BF-4840-8CEA-72B37775582F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17CB08-7FD3-4442-908F-1F2B853246A1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النقد والمسائلة=تشخيص الخلل</a:t>
          </a:r>
          <a:endParaRPr lang="ar-IQ" sz="2800" kern="1200" dirty="0"/>
        </a:p>
      </dsp:txBody>
      <dsp:txXfrm>
        <a:off x="1727" y="1810385"/>
        <a:ext cx="2688282" cy="1810385"/>
      </dsp:txXfrm>
    </dsp:sp>
    <dsp:sp modelId="{2558AC76-4816-4CDD-8A7E-363993E7E7C5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30A6B-8899-4E3C-89C8-BAAD65E83715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الرقابة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رسمية=مستقلة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غير رسمية</a:t>
          </a:r>
          <a:endParaRPr lang="ar-IQ" sz="2800" kern="1200" dirty="0"/>
        </a:p>
      </dsp:txBody>
      <dsp:txXfrm>
        <a:off x="2770658" y="1810385"/>
        <a:ext cx="2688282" cy="1810385"/>
      </dsp:txXfrm>
    </dsp:sp>
    <dsp:sp modelId="{1DB2C45F-757B-46F6-9B68-7FA20DCE8AEE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A9FCF-050B-4BED-93C2-8CFC961BBCEB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المتابعة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الإشراف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القيادة والقواعد</a:t>
          </a:r>
          <a:endParaRPr lang="ar-IQ" sz="2800" kern="1200" dirty="0"/>
        </a:p>
      </dsp:txBody>
      <dsp:txXfrm>
        <a:off x="5539589" y="1810385"/>
        <a:ext cx="2688282" cy="1810385"/>
      </dsp:txXfrm>
    </dsp:sp>
    <dsp:sp modelId="{A35C7DE4-5A0D-4B9B-8D50-2DACD54CD91A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9D0A26-3C9F-478C-A01B-64F6F079F658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24/02/1437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latin typeface="Andalus" pitchFamily="18" charset="-78"/>
                <a:cs typeface="Andalus" pitchFamily="18" charset="-78"/>
              </a:rPr>
              <a:t>مراحل صنع السياسة العامة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-214346" y="1214422"/>
          <a:ext cx="9358346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مرحلة تحديد المشكلة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مرحلة جمع المعلومات</a:t>
            </a:r>
            <a:endParaRPr lang="ar-IQ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pPr lvl="0"/>
            <a:r>
              <a:rPr lang="ar-IQ" b="1" dirty="0" smtClean="0"/>
              <a:t>البدائل(الخيارات أو المقترحات أو الحلول:تقييم </a:t>
            </a:r>
            <a:r>
              <a:rPr lang="ar-IQ" b="1" dirty="0" err="1" smtClean="0"/>
              <a:t>ماقبلي</a:t>
            </a:r>
            <a:r>
              <a:rPr lang="ar-IQ" b="1" dirty="0" smtClean="0"/>
              <a:t>):من المُعد؟</a:t>
            </a:r>
            <a:br>
              <a:rPr lang="ar-IQ" b="1" dirty="0" smtClean="0"/>
            </a:br>
            <a:endParaRPr lang="ar-IQ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الإقرار والتنفيذ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4714876" y="1571612"/>
            <a:ext cx="3857652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justLow"/>
            <a:r>
              <a:rPr lang="ar-IQ" sz="4000" b="1" dirty="0" smtClean="0">
                <a:solidFill>
                  <a:srgbClr val="FF0000"/>
                </a:solidFill>
              </a:rPr>
              <a:t>إقرار السياسة العامة(اختيار بديل=حل المشكلة):</a:t>
            </a:r>
          </a:p>
          <a:p>
            <a:pPr lvl="0" algn="justLow"/>
            <a:r>
              <a:rPr lang="ar-IQ" sz="4000" b="1" dirty="0" smtClean="0">
                <a:solidFill>
                  <a:srgbClr val="FF0000"/>
                </a:solidFill>
              </a:rPr>
              <a:t>1-تشريعات (أنواعها-مراحلها-التوفيق-مدى استجابتها للمطالب وبلوغ الأهداف-تخصيص مالي</a:t>
            </a:r>
            <a:endParaRPr lang="ar-IQ" sz="4000" b="1" dirty="0">
              <a:solidFill>
                <a:srgbClr val="FF0000"/>
              </a:solidFill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642910" y="1785926"/>
            <a:ext cx="3929090" cy="4786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justLow"/>
            <a:endParaRPr lang="ar-IQ" sz="2800" dirty="0" smtClean="0">
              <a:solidFill>
                <a:schemeClr val="accent6"/>
              </a:solidFill>
            </a:endParaRPr>
          </a:p>
          <a:p>
            <a:pPr lvl="0" algn="justLow"/>
            <a:endParaRPr lang="ar-IQ" sz="2800" dirty="0" smtClean="0">
              <a:solidFill>
                <a:schemeClr val="accent6"/>
              </a:solidFill>
            </a:endParaRPr>
          </a:p>
          <a:p>
            <a:pPr lvl="0" algn="justLow"/>
            <a:endParaRPr lang="ar-IQ" sz="2800" dirty="0" smtClean="0">
              <a:solidFill>
                <a:schemeClr val="accent6"/>
              </a:solidFill>
            </a:endParaRPr>
          </a:p>
          <a:p>
            <a:pPr lvl="0" algn="justLow"/>
            <a:endParaRPr lang="ar-IQ" sz="2800" dirty="0" smtClean="0">
              <a:solidFill>
                <a:schemeClr val="accent6"/>
              </a:solidFill>
            </a:endParaRPr>
          </a:p>
          <a:p>
            <a:pPr lvl="0" algn="justLow"/>
            <a:r>
              <a:rPr lang="ar-IQ" sz="4000" b="1" u="sng" dirty="0" smtClean="0">
                <a:solidFill>
                  <a:schemeClr val="accent6"/>
                </a:solidFill>
              </a:rPr>
              <a:t>التنفيذ</a:t>
            </a:r>
            <a:r>
              <a:rPr lang="ar-IQ" sz="4000" b="1" dirty="0" smtClean="0">
                <a:solidFill>
                  <a:schemeClr val="accent6"/>
                </a:solidFill>
              </a:rPr>
              <a:t>:المؤسسات</a:t>
            </a:r>
          </a:p>
          <a:p>
            <a:pPr lvl="0" algn="justLow"/>
            <a:r>
              <a:rPr lang="ar-IQ" sz="2800" b="1" dirty="0" smtClean="0">
                <a:solidFill>
                  <a:schemeClr val="accent6"/>
                </a:solidFill>
              </a:rPr>
              <a:t>(الهيئات والأجهزة:)+الوسائل(كفاءة+تكاليف أقل=اختبار القدرات وترجمة التشريعات</a:t>
            </a:r>
          </a:p>
          <a:p>
            <a:pPr lvl="0" algn="justLow"/>
            <a:r>
              <a:rPr lang="ar-IQ" sz="2800" b="1" dirty="0" smtClean="0">
                <a:solidFill>
                  <a:schemeClr val="accent6"/>
                </a:solidFill>
              </a:rPr>
              <a:t>- من وماذا ومتى وكيف العمل؟ تنسيق البرامج والنشاطات والإجراءات وتقسيم المهام وتنظيم العمل-توظيف بشري ومادي – قدرة إلزامية- تفسير واضح-تكامل وتكيف</a:t>
            </a:r>
          </a:p>
          <a:p>
            <a:pPr lvl="0" algn="justLow"/>
            <a:endParaRPr lang="ar-IQ" sz="4400" dirty="0" smtClean="0">
              <a:solidFill>
                <a:schemeClr val="accent6"/>
              </a:solidFill>
            </a:endParaRPr>
          </a:p>
          <a:p>
            <a:pPr algn="ctr"/>
            <a:endParaRPr lang="ar-IQ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 thruBlk="1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المتابعة(الرقابة)</a:t>
            </a:r>
            <a:endParaRPr lang="ar-IQ" b="1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التقييم(المراجعة)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التقويم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أنماط السياسات العامة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u"/>
    <p:sndAc>
      <p:stSnd>
        <p:snd r:embed="rId2" name="whoosh.wav"/>
      </p:stSnd>
    </p:sndAc>
  </p:transition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304</Words>
  <Application>Microsoft Office PowerPoint</Application>
  <PresentationFormat>عرض على الشاشة (3:4)‏</PresentationFormat>
  <Paragraphs>66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مراحل صنع السياسة العامة</vt:lpstr>
      <vt:lpstr>مرحلة تحديد المشكلة</vt:lpstr>
      <vt:lpstr>مرحلة جمع المعلومات</vt:lpstr>
      <vt:lpstr>البدائل(الخيارات أو المقترحات أو الحلول:تقييم ماقبلي):من المُعد؟ </vt:lpstr>
      <vt:lpstr>الإقرار والتنفيذ</vt:lpstr>
      <vt:lpstr>المتابعة(الرقابة)</vt:lpstr>
      <vt:lpstr>التقييم(المراجعة)</vt:lpstr>
      <vt:lpstr>التقويم</vt:lpstr>
      <vt:lpstr>أنماط السياسات العامة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مراحل صنع السياسة العامة</dc:title>
  <dc:creator>yser</dc:creator>
  <cp:lastModifiedBy>apple</cp:lastModifiedBy>
  <cp:revision>91</cp:revision>
  <dcterms:created xsi:type="dcterms:W3CDTF">2014-12-04T18:45:01Z</dcterms:created>
  <dcterms:modified xsi:type="dcterms:W3CDTF">2015-12-06T17:18:41Z</dcterms:modified>
</cp:coreProperties>
</file>