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2AC8-FEF4-40FC-B6F1-1E205AD2AA60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3B22-B02E-4B7D-93B6-C3A942D210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58489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2AC8-FEF4-40FC-B6F1-1E205AD2AA60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3B22-B02E-4B7D-93B6-C3A942D210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49274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2AC8-FEF4-40FC-B6F1-1E205AD2AA60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3B22-B02E-4B7D-93B6-C3A942D210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4718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2AC8-FEF4-40FC-B6F1-1E205AD2AA60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3B22-B02E-4B7D-93B6-C3A942D210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2134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2AC8-FEF4-40FC-B6F1-1E205AD2AA60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3B22-B02E-4B7D-93B6-C3A942D210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64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2AC8-FEF4-40FC-B6F1-1E205AD2AA60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3B22-B02E-4B7D-93B6-C3A942D210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05583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2AC8-FEF4-40FC-B6F1-1E205AD2AA60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3B22-B02E-4B7D-93B6-C3A942D210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62484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2AC8-FEF4-40FC-B6F1-1E205AD2AA60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3B22-B02E-4B7D-93B6-C3A942D210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67967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2AC8-FEF4-40FC-B6F1-1E205AD2AA60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3B22-B02E-4B7D-93B6-C3A942D210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54368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2AC8-FEF4-40FC-B6F1-1E205AD2AA60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3B22-B02E-4B7D-93B6-C3A942D210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5378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2AC8-FEF4-40FC-B6F1-1E205AD2AA60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3B22-B02E-4B7D-93B6-C3A942D210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9191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52AC8-FEF4-40FC-B6F1-1E205AD2AA60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D3B22-B02E-4B7D-93B6-C3A942D210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4170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609"/>
            <a:ext cx="12192000" cy="673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432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07932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شاشة عريضة</PresentationFormat>
  <Paragraphs>0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1</cp:revision>
  <dcterms:created xsi:type="dcterms:W3CDTF">2019-01-09T08:35:22Z</dcterms:created>
  <dcterms:modified xsi:type="dcterms:W3CDTF">2019-01-09T08:36:32Z</dcterms:modified>
</cp:coreProperties>
</file>