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1425-211E-4776-9AA5-7EFB20B12573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DD65-2140-4B1B-86F3-6B5B2938093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67168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1425-211E-4776-9AA5-7EFB20B12573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DD65-2140-4B1B-86F3-6B5B2938093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64200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1425-211E-4776-9AA5-7EFB20B12573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DD65-2140-4B1B-86F3-6B5B2938093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36678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1425-211E-4776-9AA5-7EFB20B12573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DD65-2140-4B1B-86F3-6B5B2938093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16106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1425-211E-4776-9AA5-7EFB20B12573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DD65-2140-4B1B-86F3-6B5B2938093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25260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1425-211E-4776-9AA5-7EFB20B12573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DD65-2140-4B1B-86F3-6B5B2938093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80680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1425-211E-4776-9AA5-7EFB20B12573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DD65-2140-4B1B-86F3-6B5B2938093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74584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1425-211E-4776-9AA5-7EFB20B12573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DD65-2140-4B1B-86F3-6B5B2938093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68252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1425-211E-4776-9AA5-7EFB20B12573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DD65-2140-4B1B-86F3-6B5B2938093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72571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1425-211E-4776-9AA5-7EFB20B12573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DD65-2140-4B1B-86F3-6B5B2938093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4641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51425-211E-4776-9AA5-7EFB20B12573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DD65-2140-4B1B-86F3-6B5B2938093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69559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51425-211E-4776-9AA5-7EFB20B12573}" type="datetimeFigureOut">
              <a:rPr lang="ar-IQ" smtClean="0"/>
              <a:t>03/05/1440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8DD65-2140-4B1B-86F3-6B5B2938093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49997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000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3772"/>
            <a:ext cx="12192000" cy="6694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84052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شاشة عريضة</PresentationFormat>
  <Paragraphs>0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internet</dc:creator>
  <cp:lastModifiedBy>internet</cp:lastModifiedBy>
  <cp:revision>1</cp:revision>
  <dcterms:created xsi:type="dcterms:W3CDTF">2019-01-09T08:38:17Z</dcterms:created>
  <dcterms:modified xsi:type="dcterms:W3CDTF">2019-01-09T08:38:36Z</dcterms:modified>
</cp:coreProperties>
</file>