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2204-E6D2-494D-A39F-CB80473AC5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7916-6CA1-4A43-B473-EE736AE8DA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792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2204-E6D2-494D-A39F-CB80473AC5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7916-6CA1-4A43-B473-EE736AE8DA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0073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2204-E6D2-494D-A39F-CB80473AC5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7916-6CA1-4A43-B473-EE736AE8DA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6677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2204-E6D2-494D-A39F-CB80473AC5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7916-6CA1-4A43-B473-EE736AE8DA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9480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2204-E6D2-494D-A39F-CB80473AC5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7916-6CA1-4A43-B473-EE736AE8DA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916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2204-E6D2-494D-A39F-CB80473AC5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7916-6CA1-4A43-B473-EE736AE8DA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867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2204-E6D2-494D-A39F-CB80473AC5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7916-6CA1-4A43-B473-EE736AE8DA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2180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2204-E6D2-494D-A39F-CB80473AC5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7916-6CA1-4A43-B473-EE736AE8DA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7646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2204-E6D2-494D-A39F-CB80473AC5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7916-6CA1-4A43-B473-EE736AE8DA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443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2204-E6D2-494D-A39F-CB80473AC5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7916-6CA1-4A43-B473-EE736AE8DA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7953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F2204-E6D2-494D-A39F-CB80473AC5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7916-6CA1-4A43-B473-EE736AE8DA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1240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F2204-E6D2-494D-A39F-CB80473AC5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87916-6CA1-4A43-B473-EE736AE8DA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1125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5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57190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</cp:revision>
  <dcterms:created xsi:type="dcterms:W3CDTF">2019-01-09T08:39:48Z</dcterms:created>
  <dcterms:modified xsi:type="dcterms:W3CDTF">2019-01-09T08:40:09Z</dcterms:modified>
</cp:coreProperties>
</file>