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9572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116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06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6510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614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692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20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763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227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705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2782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E8AFA-89D7-4D12-ABA4-1CD6C0831625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D2594-9369-4080-9DBD-03F4C7EBE96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31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4" y="0"/>
            <a:ext cx="120964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51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4381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</cp:revision>
  <dcterms:created xsi:type="dcterms:W3CDTF">2019-01-09T08:41:39Z</dcterms:created>
  <dcterms:modified xsi:type="dcterms:W3CDTF">2019-01-09T08:42:00Z</dcterms:modified>
</cp:coreProperties>
</file>