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A3B2-9204-4A60-8259-065BAEB8B9C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2C93-F566-403F-BF9A-B03751689E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146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A3B2-9204-4A60-8259-065BAEB8B9C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2C93-F566-403F-BF9A-B03751689E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707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A3B2-9204-4A60-8259-065BAEB8B9C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2C93-F566-403F-BF9A-B03751689E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924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A3B2-9204-4A60-8259-065BAEB8B9C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2C93-F566-403F-BF9A-B03751689E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9213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A3B2-9204-4A60-8259-065BAEB8B9C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2C93-F566-403F-BF9A-B03751689E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9052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A3B2-9204-4A60-8259-065BAEB8B9C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2C93-F566-403F-BF9A-B03751689E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5101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A3B2-9204-4A60-8259-065BAEB8B9C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2C93-F566-403F-BF9A-B03751689E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86269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A3B2-9204-4A60-8259-065BAEB8B9C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2C93-F566-403F-BF9A-B03751689E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0027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A3B2-9204-4A60-8259-065BAEB8B9C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2C93-F566-403F-BF9A-B03751689E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41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A3B2-9204-4A60-8259-065BAEB8B9C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2C93-F566-403F-BF9A-B03751689E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5761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A3B2-9204-4A60-8259-065BAEB8B9C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2C93-F566-403F-BF9A-B03751689E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07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0A3B2-9204-4A60-8259-065BAEB8B9C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12C93-F566-403F-BF9A-B03751689E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056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479" y="0"/>
            <a:ext cx="123284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394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41717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شاشة عريضة</PresentationFormat>
  <Paragraphs>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</cp:revision>
  <dcterms:created xsi:type="dcterms:W3CDTF">2019-01-09T09:33:08Z</dcterms:created>
  <dcterms:modified xsi:type="dcterms:W3CDTF">2019-01-09T09:34:16Z</dcterms:modified>
</cp:coreProperties>
</file>