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481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449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564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373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3210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845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6021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8209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8148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802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284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4AC20-D0CD-4357-8C9B-E51A24D8D7A2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68F8B-4CF7-4BD2-98C9-5506D28C71B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947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63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341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2019-01-09T09:35:36Z</dcterms:created>
  <dcterms:modified xsi:type="dcterms:W3CDTF">2019-01-09T09:36:09Z</dcterms:modified>
</cp:coreProperties>
</file>