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738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929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933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045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894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616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008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282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271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55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883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9C27A-A5E8-4BC8-9D3A-26E3C75F271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5DA87-34BF-4030-9574-AB906DF408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295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1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8885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</cp:revision>
  <dcterms:created xsi:type="dcterms:W3CDTF">2019-01-09T09:37:24Z</dcterms:created>
  <dcterms:modified xsi:type="dcterms:W3CDTF">2019-01-09T09:37:40Z</dcterms:modified>
</cp:coreProperties>
</file>