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72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378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664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799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279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456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529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478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481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031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681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5FB52-CA65-4DC8-97B8-1DF0266FA66C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D44BD-1836-4E9B-983C-AF74BF9C45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445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8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429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2019-01-09T09:38:59Z</dcterms:created>
  <dcterms:modified xsi:type="dcterms:W3CDTF">2019-01-09T09:39:19Z</dcterms:modified>
</cp:coreProperties>
</file>