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86115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2461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305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6288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2674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9295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7993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58268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6282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77170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5490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65782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56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2</cp:revision>
  <dcterms:created xsi:type="dcterms:W3CDTF">2019-02-25T07:30:35Z</dcterms:created>
  <dcterms:modified xsi:type="dcterms:W3CDTF">2019-02-25T07:31:43Z</dcterms:modified>
</cp:coreProperties>
</file>