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A9DBD-4F68-484B-A9FC-D42D9EFFEC07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968B-EB0E-4B69-B7EE-F08C1A5650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86115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A9DBD-4F68-484B-A9FC-D42D9EFFEC07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968B-EB0E-4B69-B7EE-F08C1A5650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32461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A9DBD-4F68-484B-A9FC-D42D9EFFEC07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968B-EB0E-4B69-B7EE-F08C1A5650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83050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A9DBD-4F68-484B-A9FC-D42D9EFFEC07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968B-EB0E-4B69-B7EE-F08C1A5650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62884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A9DBD-4F68-484B-A9FC-D42D9EFFEC07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968B-EB0E-4B69-B7EE-F08C1A5650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26745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A9DBD-4F68-484B-A9FC-D42D9EFFEC07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968B-EB0E-4B69-B7EE-F08C1A5650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79295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A9DBD-4F68-484B-A9FC-D42D9EFFEC07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968B-EB0E-4B69-B7EE-F08C1A5650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7993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A9DBD-4F68-484B-A9FC-D42D9EFFEC07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968B-EB0E-4B69-B7EE-F08C1A5650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58268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A9DBD-4F68-484B-A9FC-D42D9EFFEC07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968B-EB0E-4B69-B7EE-F08C1A5650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6282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A9DBD-4F68-484B-A9FC-D42D9EFFEC07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968B-EB0E-4B69-B7EE-F08C1A5650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77170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A9DBD-4F68-484B-A9FC-D42D9EFFEC07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968B-EB0E-4B69-B7EE-F08C1A5650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54903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A9DBD-4F68-484B-A9FC-D42D9EFFEC07}" type="datetimeFigureOut">
              <a:rPr lang="ar-IQ" smtClean="0"/>
              <a:t>20/06/1440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7968B-EB0E-4B69-B7EE-F08C1A5650C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65782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316" y="0"/>
            <a:ext cx="969936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370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شاشة عريضة</PresentationFormat>
  <Paragraphs>0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internet</dc:creator>
  <cp:lastModifiedBy>internet</cp:lastModifiedBy>
  <cp:revision>3</cp:revision>
  <dcterms:created xsi:type="dcterms:W3CDTF">2019-02-25T07:30:35Z</dcterms:created>
  <dcterms:modified xsi:type="dcterms:W3CDTF">2019-02-25T07:32:19Z</dcterms:modified>
</cp:coreProperties>
</file>