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611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246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305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288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674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929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93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826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2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717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490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578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3</cp:revision>
  <dcterms:created xsi:type="dcterms:W3CDTF">2019-02-25T07:30:35Z</dcterms:created>
  <dcterms:modified xsi:type="dcterms:W3CDTF">2019-02-25T07:32:19Z</dcterms:modified>
</cp:coreProperties>
</file>