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806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736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719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733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08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081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391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794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976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146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057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073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316" y="0"/>
            <a:ext cx="96993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621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شاشة عريضة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4</cp:revision>
  <dcterms:created xsi:type="dcterms:W3CDTF">2019-02-25T07:34:11Z</dcterms:created>
  <dcterms:modified xsi:type="dcterms:W3CDTF">2019-02-25T07:36:44Z</dcterms:modified>
</cp:coreProperties>
</file>