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3" r:id="rId2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38061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17367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47192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67334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1084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60810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43918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57942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49761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21469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20579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90736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316" y="0"/>
            <a:ext cx="969936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7298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thruBlk="1"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شاشة عريضة</PresentationFormat>
  <Paragraphs>0</Paragraphs>
  <Slides>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نسق Office</vt:lpstr>
      <vt:lpstr>عرض تقديمي في PowerPoint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internet</dc:creator>
  <cp:lastModifiedBy>internet</cp:lastModifiedBy>
  <cp:revision>7</cp:revision>
  <dcterms:created xsi:type="dcterms:W3CDTF">2019-02-25T07:34:11Z</dcterms:created>
  <dcterms:modified xsi:type="dcterms:W3CDTF">2019-02-25T07:38:32Z</dcterms:modified>
</cp:coreProperties>
</file>