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3806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1736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4719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6733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10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6081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391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5794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976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2146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2057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C9D55-2524-4447-A4B3-C8188C54348F}" type="datetimeFigureOut">
              <a:rPr lang="ar-IQ" smtClean="0"/>
              <a:t>20/06/1440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0A8B-EB17-4447-9FE9-86E31DAF450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9073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316" y="0"/>
            <a:ext cx="96993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6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internet</dc:creator>
  <cp:lastModifiedBy>internet</cp:lastModifiedBy>
  <cp:revision>14</cp:revision>
  <dcterms:created xsi:type="dcterms:W3CDTF">2019-02-25T07:34:11Z</dcterms:created>
  <dcterms:modified xsi:type="dcterms:W3CDTF">2019-02-25T08:22:13Z</dcterms:modified>
</cp:coreProperties>
</file>