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71" r:id="rId2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38061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17367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47192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67334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1084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60810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43918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57942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49761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21469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20579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C9D55-2524-4447-A4B3-C8188C54348F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30A8B-EB17-4447-9FE9-86E31DAF4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90736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316" y="0"/>
            <a:ext cx="969936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680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0</Words>
  <Application>Microsoft Office PowerPoint</Application>
  <PresentationFormat>شاشة عريضة</PresentationFormat>
  <Paragraphs>0</Paragraphs>
  <Slides>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نسق Office</vt:lpstr>
      <vt:lpstr>عرض تقديمي في PowerPoint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internet</dc:creator>
  <cp:lastModifiedBy>internet</cp:lastModifiedBy>
  <cp:revision>15</cp:revision>
  <dcterms:created xsi:type="dcterms:W3CDTF">2019-02-25T07:34:11Z</dcterms:created>
  <dcterms:modified xsi:type="dcterms:W3CDTF">2019-02-25T08:22:41Z</dcterms:modified>
</cp:coreProperties>
</file>