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76" r:id="rId2"/>
  </p:sldIdLst>
  <p:sldSz cx="12192000" cy="6858000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C9D55-2524-4447-A4B3-C8188C54348F}" type="datetimeFigureOut">
              <a:rPr lang="ar-IQ" smtClean="0"/>
              <a:t>20/06/1440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0A8B-EB17-4447-9FE9-86E31DAF450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4380611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C9D55-2524-4447-A4B3-C8188C54348F}" type="datetimeFigureOut">
              <a:rPr lang="ar-IQ" smtClean="0"/>
              <a:t>20/06/1440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0A8B-EB17-4447-9FE9-86E31DAF450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7173672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C9D55-2524-4447-A4B3-C8188C54348F}" type="datetimeFigureOut">
              <a:rPr lang="ar-IQ" smtClean="0"/>
              <a:t>20/06/1440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0A8B-EB17-4447-9FE9-86E31DAF450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0471922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C9D55-2524-4447-A4B3-C8188C54348F}" type="datetimeFigureOut">
              <a:rPr lang="ar-IQ" smtClean="0"/>
              <a:t>20/06/1440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0A8B-EB17-4447-9FE9-86E31DAF450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6673345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C9D55-2524-4447-A4B3-C8188C54348F}" type="datetimeFigureOut">
              <a:rPr lang="ar-IQ" smtClean="0"/>
              <a:t>20/06/1440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0A8B-EB17-4447-9FE9-86E31DAF450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410848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C9D55-2524-4447-A4B3-C8188C54348F}" type="datetimeFigureOut">
              <a:rPr lang="ar-IQ" smtClean="0"/>
              <a:t>20/06/1440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0A8B-EB17-4447-9FE9-86E31DAF450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660810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C9D55-2524-4447-A4B3-C8188C54348F}" type="datetimeFigureOut">
              <a:rPr lang="ar-IQ" smtClean="0"/>
              <a:t>20/06/1440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0A8B-EB17-4447-9FE9-86E31DAF450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3439188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C9D55-2524-4447-A4B3-C8188C54348F}" type="datetimeFigureOut">
              <a:rPr lang="ar-IQ" smtClean="0"/>
              <a:t>20/06/1440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0A8B-EB17-4447-9FE9-86E31DAF450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357942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C9D55-2524-4447-A4B3-C8188C54348F}" type="datetimeFigureOut">
              <a:rPr lang="ar-IQ" smtClean="0"/>
              <a:t>20/06/1440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0A8B-EB17-4447-9FE9-86E31DAF450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6497615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C9D55-2524-4447-A4B3-C8188C54348F}" type="datetimeFigureOut">
              <a:rPr lang="ar-IQ" smtClean="0"/>
              <a:t>20/06/1440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0A8B-EB17-4447-9FE9-86E31DAF450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021469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C9D55-2524-4447-A4B3-C8188C54348F}" type="datetimeFigureOut">
              <a:rPr lang="ar-IQ" smtClean="0"/>
              <a:t>20/06/1440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0A8B-EB17-4447-9FE9-86E31DAF450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3205794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7C9D55-2524-4447-A4B3-C8188C54348F}" type="datetimeFigureOut">
              <a:rPr lang="ar-IQ" smtClean="0"/>
              <a:t>20/06/1440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930A8B-EB17-4447-9FE9-86E31DAF450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090736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6316" y="0"/>
            <a:ext cx="969936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03796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0</Words>
  <Application>Microsoft Office PowerPoint</Application>
  <PresentationFormat>شاشة عريضة</PresentationFormat>
  <Paragraphs>0</Paragraphs>
  <Slides>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نسق Office</vt:lpstr>
      <vt:lpstr>عرض تقديمي في PowerPoint</vt:lpstr>
    </vt:vector>
  </TitlesOfParts>
  <Company>Microsoft (C)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internet</dc:creator>
  <cp:lastModifiedBy>internet</cp:lastModifiedBy>
  <cp:revision>20</cp:revision>
  <dcterms:created xsi:type="dcterms:W3CDTF">2019-02-25T07:34:11Z</dcterms:created>
  <dcterms:modified xsi:type="dcterms:W3CDTF">2019-02-25T08:24:45Z</dcterms:modified>
</cp:coreProperties>
</file>