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836712"/>
            <a:ext cx="8229600" cy="1143000"/>
          </a:xfrm>
        </p:spPr>
        <p:txBody>
          <a:bodyPr>
            <a:normAutofit fontScale="90000"/>
          </a:bodyPr>
          <a:lstStyle/>
          <a:p>
            <a:r>
              <a:rPr lang="ar-SA" dirty="0"/>
              <a:t>محاضرة: عن صنع القرار السياسي ووحدات صنع القرار</a:t>
            </a:r>
            <a:r>
              <a:rPr lang="en-US" dirty="0"/>
              <a:t/>
            </a:r>
            <a:br>
              <a:rPr lang="en-US" dirty="0"/>
            </a:br>
            <a:endParaRPr lang="ar-IQ" dirty="0"/>
          </a:p>
        </p:txBody>
      </p:sp>
      <p:sp>
        <p:nvSpPr>
          <p:cNvPr id="3" name="مربع نص 2"/>
          <p:cNvSpPr txBox="1"/>
          <p:nvPr/>
        </p:nvSpPr>
        <p:spPr>
          <a:xfrm>
            <a:off x="683568" y="2204864"/>
            <a:ext cx="7313522" cy="3785652"/>
          </a:xfrm>
          <a:prstGeom prst="rect">
            <a:avLst/>
          </a:prstGeom>
          <a:noFill/>
        </p:spPr>
        <p:txBody>
          <a:bodyPr wrap="square" rtlCol="1">
            <a:spAutoFit/>
          </a:bodyPr>
          <a:lstStyle/>
          <a:p>
            <a:r>
              <a:rPr lang="ar-SA" sz="2000" dirty="0"/>
              <a:t>ذكرنا في المحاضرات السابقة من ان  القرار السياسي  في أبسط صورة لتعريفه هو محصلة التفاعل ما بين عاملين على الأقل في عقل صانع هذا القرار، العامل الأول: هو القناعات الشخصية لصانع القرار، أي رؤيته الذاتية للواقع ومقدار فهمه للمعطيات المتوفرة، أما العامل الثاني: فهو المعلومات التي يحصل عليها صانع القرار سواء من مصادر علنية أو سرية.</a:t>
            </a:r>
            <a:endParaRPr lang="en-US" sz="2000" dirty="0"/>
          </a:p>
          <a:p>
            <a:r>
              <a:rPr lang="ar-SA" sz="2000" dirty="0"/>
              <a:t>يلعب عامل القناعة الشخصية دورًا كبيرًا ففي عملية صنع القرار خاصة </a:t>
            </a:r>
            <a:r>
              <a:rPr lang="ar-SA" sz="2000" dirty="0" err="1"/>
              <a:t>فى</a:t>
            </a:r>
            <a:r>
              <a:rPr lang="ar-SA" sz="2000" dirty="0"/>
              <a:t> تلك الأنظمة السياسية التي يتلاشى فيها دور مؤسسات الدولة وتقتصر فيها هذه العملية على فرد أو مجموعة محدودة من الأفراد، ويظهر ذلك أيضًا في أوقات الحروب والظروف العصيبة التي تمر بها البلاد حين تتجمع كل خيوط صنع القرار في يد فرد واحد، حيث تقتضى سرعة مواجهة هذه الظروف التي تتميز بالتغير السريع، أن يتم اتخاذ القرار الحاسم في أقصر وقت ممكن، ولو أدى ذلك إلى التضحية ببعض العناصر التي </a:t>
            </a:r>
            <a:r>
              <a:rPr lang="ar-SA" sz="2000" dirty="0" err="1"/>
              <a:t>يتطلبها</a:t>
            </a:r>
            <a:r>
              <a:rPr lang="ar-SA" sz="2000" dirty="0"/>
              <a:t> القرار الدقيق.</a:t>
            </a:r>
            <a:endParaRPr lang="en-US" sz="2000" dirty="0"/>
          </a:p>
          <a:p>
            <a:endParaRPr lang="ar-IQ" sz="2000" dirty="0"/>
          </a:p>
        </p:txBody>
      </p:sp>
    </p:spTree>
    <p:extLst>
      <p:ext uri="{BB962C8B-B14F-4D97-AF65-F5344CB8AC3E}">
        <p14:creationId xmlns:p14="http://schemas.microsoft.com/office/powerpoint/2010/main" val="301155871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160</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محاضرة: عن صنع القرار السياسي ووحدات صنع القرار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عن صنع القرار السياسي ووحدات صنع القرار </dc:title>
  <dc:creator>الانترنت</dc:creator>
  <cp:lastModifiedBy>Maher</cp:lastModifiedBy>
  <cp:revision>1</cp:revision>
  <dcterms:created xsi:type="dcterms:W3CDTF">2019-02-25T06:36:35Z</dcterms:created>
  <dcterms:modified xsi:type="dcterms:W3CDTF">2019-02-25T06:37:20Z</dcterms:modified>
</cp:coreProperties>
</file>