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1143000"/>
          </a:xfrm>
        </p:spPr>
        <p:txBody>
          <a:bodyPr>
            <a:normAutofit fontScale="90000"/>
          </a:bodyPr>
          <a:lstStyle/>
          <a:p>
            <a:r>
              <a:rPr lang="ar-SA" dirty="0"/>
              <a:t>محاضرة: عن القيادة واثرها على السياسة الخارجية:</a:t>
            </a:r>
            <a:r>
              <a:rPr lang="en-US" dirty="0"/>
              <a:t/>
            </a:r>
            <a:br>
              <a:rPr lang="en-US" dirty="0"/>
            </a:br>
            <a:endParaRPr lang="ar-IQ" dirty="0"/>
          </a:p>
        </p:txBody>
      </p:sp>
      <p:sp>
        <p:nvSpPr>
          <p:cNvPr id="3" name="مربع نص 2"/>
          <p:cNvSpPr txBox="1"/>
          <p:nvPr/>
        </p:nvSpPr>
        <p:spPr>
          <a:xfrm>
            <a:off x="611560" y="2276873"/>
            <a:ext cx="7817579" cy="4247317"/>
          </a:xfrm>
          <a:prstGeom prst="rect">
            <a:avLst/>
          </a:prstGeom>
          <a:noFill/>
        </p:spPr>
        <p:txBody>
          <a:bodyPr wrap="square" rtlCol="1">
            <a:spAutoFit/>
          </a:bodyPr>
          <a:lstStyle/>
          <a:p>
            <a:r>
              <a:rPr lang="ar-SA" dirty="0"/>
              <a:t>إن ظاهرة القيادة السياسية بوصفها إحدى متغيرات النظام السياسي لها دور فعال وحيوي في صياغة وتنفيذ كل من السياسات العامة على الصعيد الداخلي والسياسة الخارجية، وهي من خلال هذا الدور تقوم بعملية متشابكة تتداخل فيها عناصر عدة من تخطيط وتنفيذ ورقابة عاكسة بذلك طموحات وآمال </a:t>
            </a:r>
            <a:r>
              <a:rPr lang="ar-SA" dirty="0" err="1"/>
              <a:t>مجتمعها.ومع</a:t>
            </a:r>
            <a:r>
              <a:rPr lang="ar-SA" dirty="0"/>
              <a:t> ذلك تتفاوت سلطة القائد السياسي في صناعة السياسة الخارجية من نظام سياسي لأخر. ففي حالة النظم التسلطية تكاد تكون سلطة القائد السياسي مطلقة في إدارة كافة شئون الدولة بما فيها السياسة الخارجية للدولة. وعليه فان مساحة القائد السياسي كبيرة للغاية وتأثيره المباشر هو العامل الرئيسي والحاسم الوحيد في قرارات السياسة الخارجية </a:t>
            </a:r>
            <a:r>
              <a:rPr lang="ar-SA" dirty="0" err="1"/>
              <a:t>لبلاده.اما</a:t>
            </a:r>
            <a:r>
              <a:rPr lang="ar-SA" dirty="0"/>
              <a:t> في النظم الديمقراطية فتكون هناك قيود كبيرة علي القائد وذلك نظرا لطبيعتها وعدم قدرة القائد السياسي علي اتخاذ أي قرار سياسي دون الرجوع للبرلمانات الموجودة فيها. وبالتالي فان مساحة دور القائد في تلك النظم في صياغة السياسة الخارجية للدولة تكون محدودة بشكل كبير.</a:t>
            </a:r>
            <a:endParaRPr lang="en-US" dirty="0"/>
          </a:p>
          <a:p>
            <a:r>
              <a:rPr lang="ar-SA" dirty="0"/>
              <a:t>وعلى اية حال ترجع أهمية القيادة إلى أنها تعبير طبيعي عن حاجات الفرد والجماعة، فهي تشبع حاجة الفرد المزودة بدافعَيْ حب السيطرة وحب الخضوع، فهو يميل أحياناً إلى أن يكون ذا سيطرة على الآخرين، يوجه سلوكهم، ويضبط اتجاهاتهم، ويميل أحياناً، إلى تقبل سيطرة الآخرين عليه. ويختلف هذان الدافعان في النفس البشرية، قوة وضعفاً، باختلاف الأشخاص واختلاف الظروف. أما الجماعة فهي في حاجة إلى من يسوس أمرها، ويحمل عنها تخطيط ما تريد، وتدين له بالطاعة والولاء.</a:t>
            </a:r>
            <a:endParaRPr lang="en-US" dirty="0"/>
          </a:p>
          <a:p>
            <a:endParaRPr lang="ar-IQ" dirty="0"/>
          </a:p>
        </p:txBody>
      </p:sp>
    </p:spTree>
    <p:extLst>
      <p:ext uri="{BB962C8B-B14F-4D97-AF65-F5344CB8AC3E}">
        <p14:creationId xmlns:p14="http://schemas.microsoft.com/office/powerpoint/2010/main" val="3320135475"/>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محاضرة: عن القيادة واثرها على السياسة الخارجية: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عن القيادة واثرها على السياسة الخارجية: </dc:title>
  <dc:creator>الانترنت</dc:creator>
  <cp:lastModifiedBy>Maher</cp:lastModifiedBy>
  <cp:revision>1</cp:revision>
  <dcterms:created xsi:type="dcterms:W3CDTF">2019-02-25T06:35:14Z</dcterms:created>
  <dcterms:modified xsi:type="dcterms:W3CDTF">2019-02-25T06:36:14Z</dcterms:modified>
</cp:coreProperties>
</file>