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20/06/1440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20/06/1440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20/06/1440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764704"/>
            <a:ext cx="8229600" cy="1143000"/>
          </a:xfrm>
        </p:spPr>
        <p:txBody>
          <a:bodyPr>
            <a:normAutofit fontScale="90000"/>
          </a:bodyPr>
          <a:lstStyle/>
          <a:p>
            <a:r>
              <a:rPr lang="ar-SA" b="1" u="sng" dirty="0"/>
              <a:t>وظائف وأدوار القيادة السياسية</a:t>
            </a:r>
            <a:r>
              <a:rPr lang="en-US" dirty="0"/>
              <a:t/>
            </a:r>
            <a:br>
              <a:rPr lang="en-US" dirty="0"/>
            </a:br>
            <a:endParaRPr lang="ar-IQ" dirty="0"/>
          </a:p>
        </p:txBody>
      </p:sp>
      <p:sp>
        <p:nvSpPr>
          <p:cNvPr id="3" name="مربع نص 2"/>
          <p:cNvSpPr txBox="1"/>
          <p:nvPr/>
        </p:nvSpPr>
        <p:spPr>
          <a:xfrm>
            <a:off x="971599" y="2132856"/>
            <a:ext cx="7241515" cy="3785652"/>
          </a:xfrm>
          <a:prstGeom prst="rect">
            <a:avLst/>
          </a:prstGeom>
          <a:noFill/>
        </p:spPr>
        <p:txBody>
          <a:bodyPr wrap="square" rtlCol="1">
            <a:spAutoFit/>
          </a:bodyPr>
          <a:lstStyle/>
          <a:p>
            <a:r>
              <a:rPr lang="ar-SA" sz="2000" dirty="0"/>
              <a:t>يمثل القائد السياسي محور العملية السياسية والظاهرة القيادية؛ لأنه من ناحية أولى، يشغل قمة النظام السياسي، وعليه من ناحية ثانية، أن يؤدي عدة وظائف لها آثار مهمة في حياة وتطور النظام والمجتمع السياسي. </a:t>
            </a:r>
            <a:endParaRPr lang="en-US" sz="2000" dirty="0"/>
          </a:p>
          <a:p>
            <a:r>
              <a:rPr lang="ar-SA" sz="2000" dirty="0"/>
              <a:t>من أهم وظائف وأدوار القيادة السياسية: </a:t>
            </a:r>
            <a:endParaRPr lang="en-US" sz="2000" dirty="0"/>
          </a:p>
          <a:p>
            <a:r>
              <a:rPr lang="ar-SA" sz="2000" dirty="0"/>
              <a:t>1 - القائد كأداة للتغيير المجتمعي: </a:t>
            </a:r>
            <a:endParaRPr lang="en-US" sz="2000" dirty="0"/>
          </a:p>
          <a:p>
            <a:r>
              <a:rPr lang="ar-SA" sz="2000" dirty="0"/>
              <a:t>2- القائد أداة للتخطيط ومبتكر الخطط: </a:t>
            </a:r>
            <a:endParaRPr lang="en-US" sz="2000" dirty="0"/>
          </a:p>
          <a:p>
            <a:r>
              <a:rPr lang="ar-SA" sz="2000" dirty="0"/>
              <a:t>3- القائد هو الحكم في الصراعات المختلفة: </a:t>
            </a:r>
            <a:endParaRPr lang="en-US" sz="2000" dirty="0"/>
          </a:p>
          <a:p>
            <a:r>
              <a:rPr lang="ar-SA" sz="2000" dirty="0"/>
              <a:t>4- القائد أنموذج للمثالية الاجتماعية: </a:t>
            </a:r>
            <a:endParaRPr lang="en-US" sz="2000" dirty="0"/>
          </a:p>
          <a:p>
            <a:r>
              <a:rPr lang="ar-SA" sz="2000" dirty="0"/>
              <a:t>5- وظيفة القائد كرمز للجماعة والمجتمع: </a:t>
            </a:r>
            <a:endParaRPr lang="en-US" sz="2000" dirty="0"/>
          </a:p>
          <a:p>
            <a:r>
              <a:rPr lang="ar-SA" sz="2000" dirty="0"/>
              <a:t>6- دور القائد في خلق الشعور بالثقة والاطمئنان والكرامة وتقدير الذات: </a:t>
            </a:r>
            <a:endParaRPr lang="en-US" sz="2000" dirty="0"/>
          </a:p>
          <a:p>
            <a:r>
              <a:rPr lang="ar-SA" sz="2000" dirty="0"/>
              <a:t>7- القائد والسلوك الأبوي: </a:t>
            </a:r>
            <a:endParaRPr lang="en-US" sz="2000" dirty="0"/>
          </a:p>
          <a:p>
            <a:endParaRPr lang="ar-IQ" sz="2000" dirty="0"/>
          </a:p>
        </p:txBody>
      </p:sp>
    </p:spTree>
    <p:extLst>
      <p:ext uri="{BB962C8B-B14F-4D97-AF65-F5344CB8AC3E}">
        <p14:creationId xmlns:p14="http://schemas.microsoft.com/office/powerpoint/2010/main" val="2602325581"/>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101</Words>
  <Application>Microsoft Office PowerPoint</Application>
  <PresentationFormat>عرض على الشاشة (3:4)‏</PresentationFormat>
  <Paragraphs>10</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وظائف وأدوار القيادة السياسية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وظائف وأدوار القيادة السياسية </dc:title>
  <dc:creator>الانترنت</dc:creator>
  <cp:lastModifiedBy>Maher</cp:lastModifiedBy>
  <cp:revision>1</cp:revision>
  <dcterms:created xsi:type="dcterms:W3CDTF">2019-02-25T06:33:55Z</dcterms:created>
  <dcterms:modified xsi:type="dcterms:W3CDTF">2019-02-25T06:34:44Z</dcterms:modified>
</cp:coreProperties>
</file>