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u="sng" dirty="0"/>
              <a:t>التعريف بمفهوم القيادة</a:t>
            </a:r>
            <a:endParaRPr lang="ar-IQ" dirty="0"/>
          </a:p>
        </p:txBody>
      </p:sp>
      <p:sp>
        <p:nvSpPr>
          <p:cNvPr id="3" name="مربع نص 2"/>
          <p:cNvSpPr txBox="1"/>
          <p:nvPr/>
        </p:nvSpPr>
        <p:spPr>
          <a:xfrm>
            <a:off x="395536" y="2132856"/>
            <a:ext cx="7673563" cy="4154984"/>
          </a:xfrm>
          <a:prstGeom prst="rect">
            <a:avLst/>
          </a:prstGeom>
          <a:noFill/>
        </p:spPr>
        <p:txBody>
          <a:bodyPr wrap="square" rtlCol="1">
            <a:spAutoFit/>
          </a:bodyPr>
          <a:lstStyle/>
          <a:p>
            <a:r>
              <a:rPr lang="ar-SA" sz="2400" dirty="0"/>
              <a:t>يعد مفهوم القيادة من المفاهيم السلوكية، التي أثارت الكثير من النقاش والخلاف، وتباينت التعريفات في الفكر الإداري، وفقاً للمعالجات المختلفة، التي عرضتها المدارس الفكرية، ووفقاً لتطور هذه المدارس واهتماماتها. </a:t>
            </a:r>
            <a:endParaRPr lang="en-US" sz="2400" dirty="0"/>
          </a:p>
          <a:p>
            <a:r>
              <a:rPr lang="ar-SA" sz="2400" dirty="0"/>
              <a:t>ومع تطور مفهوم القيادة، ظهرت مجموعة من المفاهيم الأسـاسية، ومن أبرزها مفهوم الحكم الراشد، الذي يشير إلى البيئة الصالحة، التي تساعد على إيجاد القائد المناسب، لتحقيق أغراض المجتمع وتقدمه، من خلال سياسات وإجراءات واضحة، علاوة على ذلك، فإن محيط الحكم الراشد وبيئته تحقق العدالة المجتمعية بين أفراد المجتمع والتي لا تتحقق إلا بوجود قيادة فاعلة، سـواء كانت قيادة فردية متمثلة في شخصية القائد، أو قيادة مجتمعية تتمثل في النخبة السياسية أو الحاكمة. </a:t>
            </a:r>
            <a:endParaRPr lang="en-US" sz="2400" dirty="0"/>
          </a:p>
          <a:p>
            <a:endParaRPr lang="ar-IQ" sz="2400" dirty="0"/>
          </a:p>
        </p:txBody>
      </p:sp>
    </p:spTree>
    <p:extLst>
      <p:ext uri="{BB962C8B-B14F-4D97-AF65-F5344CB8AC3E}">
        <p14:creationId xmlns:p14="http://schemas.microsoft.com/office/powerpoint/2010/main" val="14803914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121</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التعريف بمفهوم القيادة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التعريف بمفهوم القيادة</dc:title>
  <dc:creator>الانترنت</dc:creator>
  <cp:lastModifiedBy>Maher</cp:lastModifiedBy>
  <cp:revision>1</cp:revision>
  <dcterms:created xsi:type="dcterms:W3CDTF">2019-02-25T06:32:51Z</dcterms:created>
  <dcterms:modified xsi:type="dcterms:W3CDTF">2019-02-25T06:33:32Z</dcterms:modified>
</cp:coreProperties>
</file>